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21" r:id="rId4"/>
  </p:sldMasterIdLst>
  <p:notesMasterIdLst>
    <p:notesMasterId r:id="rId32"/>
  </p:notesMasterIdLst>
  <p:handoutMasterIdLst>
    <p:handoutMasterId r:id="rId33"/>
  </p:handoutMasterIdLst>
  <p:sldIdLst>
    <p:sldId id="2147472286" r:id="rId5"/>
    <p:sldId id="5771" r:id="rId6"/>
    <p:sldId id="2147472297" r:id="rId7"/>
    <p:sldId id="2147472337" r:id="rId8"/>
    <p:sldId id="2147472340" r:id="rId9"/>
    <p:sldId id="2147472341" r:id="rId10"/>
    <p:sldId id="2147472342" r:id="rId11"/>
    <p:sldId id="2147472338" r:id="rId12"/>
    <p:sldId id="2147472339" r:id="rId13"/>
    <p:sldId id="2147472343" r:id="rId14"/>
    <p:sldId id="2147472319" r:id="rId15"/>
    <p:sldId id="2147472353" r:id="rId16"/>
    <p:sldId id="2147472474" r:id="rId17"/>
    <p:sldId id="2147472346" r:id="rId18"/>
    <p:sldId id="2147472345" r:id="rId19"/>
    <p:sldId id="2147472325" r:id="rId20"/>
    <p:sldId id="2147472295" r:id="rId21"/>
    <p:sldId id="2147472856" r:id="rId22"/>
    <p:sldId id="2147472354" r:id="rId23"/>
    <p:sldId id="2147472349" r:id="rId24"/>
    <p:sldId id="2147472323" r:id="rId25"/>
    <p:sldId id="2147472333" r:id="rId26"/>
    <p:sldId id="2147472326" r:id="rId27"/>
    <p:sldId id="2147472348" r:id="rId28"/>
    <p:sldId id="2147472328" r:id="rId29"/>
    <p:sldId id="2147472329" r:id="rId30"/>
    <p:sldId id="2076138739" r:id="rId31"/>
  </p:sldIdLst>
  <p:sldSz cx="12192000" cy="6858000"/>
  <p:notesSz cx="9236075" cy="70104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9AB6C40-F2F7-4D4E-8849-74AB81DC441F}">
          <p14:sldIdLst>
            <p14:sldId id="2147472286"/>
            <p14:sldId id="5771"/>
            <p14:sldId id="2147472297"/>
            <p14:sldId id="2147472337"/>
            <p14:sldId id="2147472340"/>
            <p14:sldId id="2147472341"/>
            <p14:sldId id="2147472342"/>
            <p14:sldId id="2147472338"/>
            <p14:sldId id="2147472339"/>
            <p14:sldId id="2147472343"/>
            <p14:sldId id="2147472319"/>
            <p14:sldId id="2147472353"/>
            <p14:sldId id="2147472474"/>
            <p14:sldId id="2147472346"/>
            <p14:sldId id="2147472345"/>
            <p14:sldId id="2147472325"/>
            <p14:sldId id="2147472295"/>
            <p14:sldId id="2147472856"/>
            <p14:sldId id="2147472354"/>
            <p14:sldId id="2147472349"/>
            <p14:sldId id="2147472323"/>
            <p14:sldId id="2147472333"/>
            <p14:sldId id="2147472326"/>
            <p14:sldId id="2147472348"/>
            <p14:sldId id="2147472328"/>
            <p14:sldId id="2147472329"/>
            <p14:sldId id="2076138739"/>
          </p14:sldIdLst>
        </p14:section>
      </p14:sectionLst>
    </p:ex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orient="horz" pos="3067" userDrawn="1">
          <p15:clr>
            <a:srgbClr val="A4A3A4"/>
          </p15:clr>
        </p15:guide>
        <p15:guide id="4" pos="393" userDrawn="1">
          <p15:clr>
            <a:srgbClr val="A4A3A4"/>
          </p15:clr>
        </p15:guide>
        <p15:guide id="5" pos="7378" userDrawn="1">
          <p15:clr>
            <a:srgbClr val="A4A3A4"/>
          </p15:clr>
        </p15:guide>
        <p15:guide id="6" pos="2139" userDrawn="1">
          <p15:clr>
            <a:srgbClr val="A4A3A4"/>
          </p15:clr>
        </p15:guide>
        <p15:guide id="7" pos="5541" userDrawn="1">
          <p15:clr>
            <a:srgbClr val="A4A3A4"/>
          </p15:clr>
        </p15:guide>
        <p15:guide id="8" pos="2751" userDrawn="1">
          <p15:clr>
            <a:srgbClr val="A4A3A4"/>
          </p15:clr>
        </p15:guide>
        <p15:guide id="9" pos="4929" userDrawn="1">
          <p15:clr>
            <a:srgbClr val="A4A3A4"/>
          </p15:clr>
        </p15:guide>
        <p15:guide id="10" pos="1118" userDrawn="1">
          <p15:clr>
            <a:srgbClr val="A4A3A4"/>
          </p15:clr>
        </p15:guide>
        <p15:guide id="11" pos="6562" userDrawn="1">
          <p15:clr>
            <a:srgbClr val="A4A3A4"/>
          </p15:clr>
        </p15:guide>
        <p15:guide id="12" pos="4407" userDrawn="1">
          <p15:clr>
            <a:srgbClr val="A4A3A4"/>
          </p15:clr>
        </p15:guide>
        <p15:guide id="13" pos="327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3CE640-23E3-D2A3-46AC-866FB5CC4AEF}" name="Kjetil Nyland" initials="KN" userId="S::kn@req.no::7098953b-b504-4bff-8a65-5c0db060e3a3" providerId="AD"/>
  <p188:author id="{84FF6E7E-D2DA-8FB7-5BBF-67B107BC86E1}" name="Adnan Hadziefendic" initials="AH" userId="S::ah@req.no::91adf5be-924c-4057-8540-5f9beb66fc5f" providerId="AD"/>
  <p188:author id="{E1608A8B-1D2D-5378-D63E-08223DA11C4E}" name="Oddbjørn Dybvad" initials="OD" userId="S::od@req.no::9614598d-978b-4eb0-bd29-119b1c62b6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1F497D"/>
    <a:srgbClr val="ADD5AB"/>
    <a:srgbClr val="BFBFBF"/>
    <a:srgbClr val="2FABD5"/>
    <a:srgbClr val="DFB69F"/>
    <a:srgbClr val="15588D"/>
    <a:srgbClr val="278CBA"/>
    <a:srgbClr val="2FA8D3"/>
    <a:srgbClr val="2EA5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4A031-943B-437C-A37E-91CF5FFFD956}" v="12" dt="2026-07-01T04:44:15.53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7" autoAdjust="0"/>
    <p:restoredTop sz="94660"/>
  </p:normalViewPr>
  <p:slideViewPr>
    <p:cSldViewPr snapToGrid="0">
      <p:cViewPr varScale="1">
        <p:scale>
          <a:sx n="171" d="100"/>
          <a:sy n="171" d="100"/>
        </p:scale>
        <p:origin x="3474" y="132"/>
      </p:cViewPr>
      <p:guideLst>
        <p:guide orient="horz" pos="2183"/>
        <p:guide pos="3840"/>
        <p:guide orient="horz" pos="3067"/>
        <p:guide pos="393"/>
        <p:guide pos="7378"/>
        <p:guide pos="2139"/>
        <p:guide pos="5541"/>
        <p:guide pos="2751"/>
        <p:guide pos="4929"/>
        <p:guide pos="1118"/>
        <p:guide pos="6562"/>
        <p:guide pos="4407"/>
        <p:guide pos="327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jetil Nyland" userId="7098953b-b504-4bff-8a65-5c0db060e3a3" providerId="ADAL" clId="{789CBA32-76F6-47B7-A246-31CA99582F92}"/>
    <pc:docChg chg="undo custSel addSld delSld modSld sldOrd modSection">
      <pc:chgData name="Kjetil Nyland" userId="7098953b-b504-4bff-8a65-5c0db060e3a3" providerId="ADAL" clId="{789CBA32-76F6-47B7-A246-31CA99582F92}" dt="2026-07-01T04:44:01.784" v="151" actId="6549"/>
      <pc:docMkLst>
        <pc:docMk/>
      </pc:docMkLst>
      <pc:sldChg chg="del">
        <pc:chgData name="Kjetil Nyland" userId="7098953b-b504-4bff-8a65-5c0db060e3a3" providerId="ADAL" clId="{789CBA32-76F6-47B7-A246-31CA99582F92}" dt="2026-06-30T12:29:56.010" v="81" actId="47"/>
        <pc:sldMkLst>
          <pc:docMk/>
          <pc:sldMk cId="2878273976" sldId="2076138703"/>
        </pc:sldMkLst>
      </pc:sldChg>
      <pc:sldChg chg="modSp mod">
        <pc:chgData name="Kjetil Nyland" userId="7098953b-b504-4bff-8a65-5c0db060e3a3" providerId="ADAL" clId="{789CBA32-76F6-47B7-A246-31CA99582F92}" dt="2026-06-30T09:50:32.101" v="12" actId="255"/>
        <pc:sldMkLst>
          <pc:docMk/>
          <pc:sldMk cId="3790934001" sldId="2147472286"/>
        </pc:sldMkLst>
        <pc:spChg chg="mod">
          <ac:chgData name="Kjetil Nyland" userId="7098953b-b504-4bff-8a65-5c0db060e3a3" providerId="ADAL" clId="{789CBA32-76F6-47B7-A246-31CA99582F92}" dt="2026-06-30T09:50:32.101" v="12" actId="255"/>
          <ac:spMkLst>
            <pc:docMk/>
            <pc:sldMk cId="3790934001" sldId="2147472286"/>
            <ac:spMk id="2" creationId="{9AFA64A8-A80F-8EE8-955D-813AD6BC558D}"/>
          </ac:spMkLst>
        </pc:spChg>
      </pc:sldChg>
      <pc:sldChg chg="del">
        <pc:chgData name="Kjetil Nyland" userId="7098953b-b504-4bff-8a65-5c0db060e3a3" providerId="ADAL" clId="{789CBA32-76F6-47B7-A246-31CA99582F92}" dt="2026-06-30T09:50:52.314" v="13" actId="47"/>
        <pc:sldMkLst>
          <pc:docMk/>
          <pc:sldMk cId="130821167" sldId="2147472289"/>
        </pc:sldMkLst>
      </pc:sldChg>
      <pc:sldChg chg="del">
        <pc:chgData name="Kjetil Nyland" userId="7098953b-b504-4bff-8a65-5c0db060e3a3" providerId="ADAL" clId="{789CBA32-76F6-47B7-A246-31CA99582F92}" dt="2026-06-30T09:50:56.404" v="14" actId="47"/>
        <pc:sldMkLst>
          <pc:docMk/>
          <pc:sldMk cId="1971814205" sldId="2147472290"/>
        </pc:sldMkLst>
      </pc:sldChg>
      <pc:sldChg chg="modSp mod ord">
        <pc:chgData name="Kjetil Nyland" userId="7098953b-b504-4bff-8a65-5c0db060e3a3" providerId="ADAL" clId="{789CBA32-76F6-47B7-A246-31CA99582F92}" dt="2026-06-30T12:31:34.701" v="112"/>
        <pc:sldMkLst>
          <pc:docMk/>
          <pc:sldMk cId="4278042721" sldId="2147472297"/>
        </pc:sldMkLst>
        <pc:spChg chg="mod">
          <ac:chgData name="Kjetil Nyland" userId="7098953b-b504-4bff-8a65-5c0db060e3a3" providerId="ADAL" clId="{789CBA32-76F6-47B7-A246-31CA99582F92}" dt="2026-06-30T12:31:32.136" v="110" actId="20577"/>
          <ac:spMkLst>
            <pc:docMk/>
            <pc:sldMk cId="4278042721" sldId="2147472297"/>
            <ac:spMk id="2" creationId="{0DBB8468-4E07-B257-D649-E3878FA02C2A}"/>
          </ac:spMkLst>
        </pc:spChg>
      </pc:sldChg>
      <pc:sldChg chg="del">
        <pc:chgData name="Kjetil Nyland" userId="7098953b-b504-4bff-8a65-5c0db060e3a3" providerId="ADAL" clId="{789CBA32-76F6-47B7-A246-31CA99582F92}" dt="2026-06-30T12:30:05.834" v="83" actId="47"/>
        <pc:sldMkLst>
          <pc:docMk/>
          <pc:sldMk cId="3628159777" sldId="2147472300"/>
        </pc:sldMkLst>
      </pc:sldChg>
      <pc:sldChg chg="del">
        <pc:chgData name="Kjetil Nyland" userId="7098953b-b504-4bff-8a65-5c0db060e3a3" providerId="ADAL" clId="{789CBA32-76F6-47B7-A246-31CA99582F92}" dt="2026-06-30T12:30:05.834" v="83" actId="47"/>
        <pc:sldMkLst>
          <pc:docMk/>
          <pc:sldMk cId="1206664969" sldId="2147472301"/>
        </pc:sldMkLst>
      </pc:sldChg>
      <pc:sldChg chg="del">
        <pc:chgData name="Kjetil Nyland" userId="7098953b-b504-4bff-8a65-5c0db060e3a3" providerId="ADAL" clId="{789CBA32-76F6-47B7-A246-31CA99582F92}" dt="2026-06-30T12:30:05.834" v="83" actId="47"/>
        <pc:sldMkLst>
          <pc:docMk/>
          <pc:sldMk cId="1840168704" sldId="2147472309"/>
        </pc:sldMkLst>
      </pc:sldChg>
      <pc:sldChg chg="del">
        <pc:chgData name="Kjetil Nyland" userId="7098953b-b504-4bff-8a65-5c0db060e3a3" providerId="ADAL" clId="{789CBA32-76F6-47B7-A246-31CA99582F92}" dt="2026-06-30T12:30:05.834" v="83" actId="47"/>
        <pc:sldMkLst>
          <pc:docMk/>
          <pc:sldMk cId="3955061218" sldId="2147472310"/>
        </pc:sldMkLst>
      </pc:sldChg>
      <pc:sldChg chg="del">
        <pc:chgData name="Kjetil Nyland" userId="7098953b-b504-4bff-8a65-5c0db060e3a3" providerId="ADAL" clId="{789CBA32-76F6-47B7-A246-31CA99582F92}" dt="2026-06-30T12:32:36.043" v="117" actId="47"/>
        <pc:sldMkLst>
          <pc:docMk/>
          <pc:sldMk cId="2076349119" sldId="2147472316"/>
        </pc:sldMkLst>
      </pc:sldChg>
      <pc:sldChg chg="del">
        <pc:chgData name="Kjetil Nyland" userId="7098953b-b504-4bff-8a65-5c0db060e3a3" providerId="ADAL" clId="{789CBA32-76F6-47B7-A246-31CA99582F92}" dt="2026-06-30T12:30:05.834" v="83" actId="47"/>
        <pc:sldMkLst>
          <pc:docMk/>
          <pc:sldMk cId="2944088285" sldId="2147472322"/>
        </pc:sldMkLst>
      </pc:sldChg>
      <pc:sldChg chg="modSp mod ord modNotesTx">
        <pc:chgData name="Kjetil Nyland" userId="7098953b-b504-4bff-8a65-5c0db060e3a3" providerId="ADAL" clId="{789CBA32-76F6-47B7-A246-31CA99582F92}" dt="2026-07-01T04:44:01.784" v="151" actId="6549"/>
        <pc:sldMkLst>
          <pc:docMk/>
          <pc:sldMk cId="3360320985" sldId="2147472323"/>
        </pc:sldMkLst>
        <pc:spChg chg="mod">
          <ac:chgData name="Kjetil Nyland" userId="7098953b-b504-4bff-8a65-5c0db060e3a3" providerId="ADAL" clId="{789CBA32-76F6-47B7-A246-31CA99582F92}" dt="2026-07-01T04:41:54.321" v="143" actId="20577"/>
          <ac:spMkLst>
            <pc:docMk/>
            <pc:sldMk cId="3360320985" sldId="2147472323"/>
            <ac:spMk id="4" creationId="{498E5244-4010-A41C-92B6-C10DD827C770}"/>
          </ac:spMkLst>
        </pc:spChg>
        <pc:spChg chg="mod">
          <ac:chgData name="Kjetil Nyland" userId="7098953b-b504-4bff-8a65-5c0db060e3a3" providerId="ADAL" clId="{789CBA32-76F6-47B7-A246-31CA99582F92}" dt="2026-07-01T04:41:51.905" v="141" actId="6549"/>
          <ac:spMkLst>
            <pc:docMk/>
            <pc:sldMk cId="3360320985" sldId="2147472323"/>
            <ac:spMk id="6" creationId="{E9180A01-FC45-2F52-A87F-AE054F62D430}"/>
          </ac:spMkLst>
        </pc:spChg>
      </pc:sldChg>
      <pc:sldChg chg="modSp mod">
        <pc:chgData name="Kjetil Nyland" userId="7098953b-b504-4bff-8a65-5c0db060e3a3" providerId="ADAL" clId="{789CBA32-76F6-47B7-A246-31CA99582F92}" dt="2026-07-01T04:41:34.988" v="139" actId="6549"/>
        <pc:sldMkLst>
          <pc:docMk/>
          <pc:sldMk cId="1660697533" sldId="2147472326"/>
        </pc:sldMkLst>
        <pc:spChg chg="mod">
          <ac:chgData name="Kjetil Nyland" userId="7098953b-b504-4bff-8a65-5c0db060e3a3" providerId="ADAL" clId="{789CBA32-76F6-47B7-A246-31CA99582F92}" dt="2026-07-01T04:41:34.988" v="139" actId="6549"/>
          <ac:spMkLst>
            <pc:docMk/>
            <pc:sldMk cId="1660697533" sldId="2147472326"/>
            <ac:spMk id="6" creationId="{D9EAEED4-EB8C-DF26-EEBC-23613140B292}"/>
          </ac:spMkLst>
        </pc:spChg>
      </pc:sldChg>
      <pc:sldChg chg="modSp mod">
        <pc:chgData name="Kjetil Nyland" userId="7098953b-b504-4bff-8a65-5c0db060e3a3" providerId="ADAL" clId="{789CBA32-76F6-47B7-A246-31CA99582F92}" dt="2026-07-01T04:41:29.081" v="137" actId="6549"/>
        <pc:sldMkLst>
          <pc:docMk/>
          <pc:sldMk cId="3439307294" sldId="2147472328"/>
        </pc:sldMkLst>
        <pc:spChg chg="mod">
          <ac:chgData name="Kjetil Nyland" userId="7098953b-b504-4bff-8a65-5c0db060e3a3" providerId="ADAL" clId="{789CBA32-76F6-47B7-A246-31CA99582F92}" dt="2026-07-01T04:41:29.081" v="137" actId="6549"/>
          <ac:spMkLst>
            <pc:docMk/>
            <pc:sldMk cId="3439307294" sldId="2147472328"/>
            <ac:spMk id="6" creationId="{0991FFC2-A999-3A3B-D611-FA526EA7B4F4}"/>
          </ac:spMkLst>
        </pc:spChg>
      </pc:sldChg>
      <pc:sldChg chg="modSp mod">
        <pc:chgData name="Kjetil Nyland" userId="7098953b-b504-4bff-8a65-5c0db060e3a3" providerId="ADAL" clId="{789CBA32-76F6-47B7-A246-31CA99582F92}" dt="2026-07-01T04:41:58.396" v="144" actId="6549"/>
        <pc:sldMkLst>
          <pc:docMk/>
          <pc:sldMk cId="2969597825" sldId="2147472329"/>
        </pc:sldMkLst>
        <pc:spChg chg="mod">
          <ac:chgData name="Kjetil Nyland" userId="7098953b-b504-4bff-8a65-5c0db060e3a3" providerId="ADAL" clId="{789CBA32-76F6-47B7-A246-31CA99582F92}" dt="2026-07-01T04:41:58.396" v="144" actId="6549"/>
          <ac:spMkLst>
            <pc:docMk/>
            <pc:sldMk cId="2969597825" sldId="2147472329"/>
            <ac:spMk id="6" creationId="{24E48FE5-7CBD-A7E1-F1CA-063E625E4BFA}"/>
          </ac:spMkLst>
        </pc:spChg>
      </pc:sldChg>
      <pc:sldChg chg="modSp del mod">
        <pc:chgData name="Kjetil Nyland" userId="7098953b-b504-4bff-8a65-5c0db060e3a3" providerId="ADAL" clId="{789CBA32-76F6-47B7-A246-31CA99582F92}" dt="2026-07-01T04:42:09.121" v="146" actId="47"/>
        <pc:sldMkLst>
          <pc:docMk/>
          <pc:sldMk cId="952647828" sldId="2147472330"/>
        </pc:sldMkLst>
        <pc:spChg chg="mod">
          <ac:chgData name="Kjetil Nyland" userId="7098953b-b504-4bff-8a65-5c0db060e3a3" providerId="ADAL" clId="{789CBA32-76F6-47B7-A246-31CA99582F92}" dt="2026-07-01T04:42:03.827" v="145" actId="6549"/>
          <ac:spMkLst>
            <pc:docMk/>
            <pc:sldMk cId="952647828" sldId="2147472330"/>
            <ac:spMk id="6" creationId="{B244CCBD-0666-CD43-4540-D2C63612EB4B}"/>
          </ac:spMkLst>
        </pc:spChg>
      </pc:sldChg>
      <pc:sldChg chg="del">
        <pc:chgData name="Kjetil Nyland" userId="7098953b-b504-4bff-8a65-5c0db060e3a3" providerId="ADAL" clId="{789CBA32-76F6-47B7-A246-31CA99582F92}" dt="2026-06-30T12:32:44.314" v="118" actId="47"/>
        <pc:sldMkLst>
          <pc:docMk/>
          <pc:sldMk cId="34648499" sldId="2147472331"/>
        </pc:sldMkLst>
      </pc:sldChg>
      <pc:sldChg chg="del">
        <pc:chgData name="Kjetil Nyland" userId="7098953b-b504-4bff-8a65-5c0db060e3a3" providerId="ADAL" clId="{789CBA32-76F6-47B7-A246-31CA99582F92}" dt="2026-07-01T04:29:34.001" v="133" actId="47"/>
        <pc:sldMkLst>
          <pc:docMk/>
          <pc:sldMk cId="4114210429" sldId="2147472332"/>
        </pc:sldMkLst>
      </pc:sldChg>
      <pc:sldChg chg="modSp mod">
        <pc:chgData name="Kjetil Nyland" userId="7098953b-b504-4bff-8a65-5c0db060e3a3" providerId="ADAL" clId="{789CBA32-76F6-47B7-A246-31CA99582F92}" dt="2026-07-01T04:41:44.931" v="140" actId="6549"/>
        <pc:sldMkLst>
          <pc:docMk/>
          <pc:sldMk cId="2883514501" sldId="2147472333"/>
        </pc:sldMkLst>
        <pc:spChg chg="mod">
          <ac:chgData name="Kjetil Nyland" userId="7098953b-b504-4bff-8a65-5c0db060e3a3" providerId="ADAL" clId="{789CBA32-76F6-47B7-A246-31CA99582F92}" dt="2026-07-01T04:41:44.931" v="140" actId="6549"/>
          <ac:spMkLst>
            <pc:docMk/>
            <pc:sldMk cId="2883514501" sldId="2147472333"/>
            <ac:spMk id="6" creationId="{4C714B5C-E83D-1EE9-B729-0C29194FBDA4}"/>
          </ac:spMkLst>
        </pc:spChg>
      </pc:sldChg>
      <pc:sldChg chg="del">
        <pc:chgData name="Kjetil Nyland" userId="7098953b-b504-4bff-8a65-5c0db060e3a3" providerId="ADAL" clId="{789CBA32-76F6-47B7-A246-31CA99582F92}" dt="2026-06-30T12:29:57.476" v="82" actId="47"/>
        <pc:sldMkLst>
          <pc:docMk/>
          <pc:sldMk cId="4016405931" sldId="2147472334"/>
        </pc:sldMkLst>
      </pc:sldChg>
      <pc:sldChg chg="del">
        <pc:chgData name="Kjetil Nyland" userId="7098953b-b504-4bff-8a65-5c0db060e3a3" providerId="ADAL" clId="{789CBA32-76F6-47B7-A246-31CA99582F92}" dt="2026-06-30T12:30:05.834" v="83" actId="47"/>
        <pc:sldMkLst>
          <pc:docMk/>
          <pc:sldMk cId="3478645412" sldId="2147472335"/>
        </pc:sldMkLst>
      </pc:sldChg>
      <pc:sldChg chg="del">
        <pc:chgData name="Kjetil Nyland" userId="7098953b-b504-4bff-8a65-5c0db060e3a3" providerId="ADAL" clId="{789CBA32-76F6-47B7-A246-31CA99582F92}" dt="2026-06-30T12:29:52.444" v="80" actId="47"/>
        <pc:sldMkLst>
          <pc:docMk/>
          <pc:sldMk cId="159492334" sldId="2147472336"/>
        </pc:sldMkLst>
      </pc:sldChg>
      <pc:sldChg chg="modNotesTx">
        <pc:chgData name="Kjetil Nyland" userId="7098953b-b504-4bff-8a65-5c0db060e3a3" providerId="ADAL" clId="{789CBA32-76F6-47B7-A246-31CA99582F92}" dt="2026-07-01T04:26:41.358" v="124" actId="6549"/>
        <pc:sldMkLst>
          <pc:docMk/>
          <pc:sldMk cId="2169519383" sldId="2147472339"/>
        </pc:sldMkLst>
      </pc:sldChg>
      <pc:sldChg chg="del">
        <pc:chgData name="Kjetil Nyland" userId="7098953b-b504-4bff-8a65-5c0db060e3a3" providerId="ADAL" clId="{789CBA32-76F6-47B7-A246-31CA99582F92}" dt="2026-07-01T04:27:23.151" v="126" actId="47"/>
        <pc:sldMkLst>
          <pc:docMk/>
          <pc:sldMk cId="3590038169" sldId="2147472344"/>
        </pc:sldMkLst>
      </pc:sldChg>
      <pc:sldChg chg="addSp delSp modSp mod modNotesTx">
        <pc:chgData name="Kjetil Nyland" userId="7098953b-b504-4bff-8a65-5c0db060e3a3" providerId="ADAL" clId="{789CBA32-76F6-47B7-A246-31CA99582F92}" dt="2026-07-01T04:43:45.385" v="149" actId="6549"/>
        <pc:sldMkLst>
          <pc:docMk/>
          <pc:sldMk cId="3631793803" sldId="2147472345"/>
        </pc:sldMkLst>
        <pc:spChg chg="add mod">
          <ac:chgData name="Kjetil Nyland" userId="7098953b-b504-4bff-8a65-5c0db060e3a3" providerId="ADAL" clId="{789CBA32-76F6-47B7-A246-31CA99582F92}" dt="2026-06-30T12:19:02.382" v="21" actId="1076"/>
          <ac:spMkLst>
            <pc:docMk/>
            <pc:sldMk cId="3631793803" sldId="2147472345"/>
            <ac:spMk id="3" creationId="{57A7BC26-CD6E-2711-3513-52F150729403}"/>
          </ac:spMkLst>
        </pc:spChg>
        <pc:spChg chg="del">
          <ac:chgData name="Kjetil Nyland" userId="7098953b-b504-4bff-8a65-5c0db060e3a3" providerId="ADAL" clId="{789CBA32-76F6-47B7-A246-31CA99582F92}" dt="2026-06-30T12:18:58.362" v="20" actId="478"/>
          <ac:spMkLst>
            <pc:docMk/>
            <pc:sldMk cId="3631793803" sldId="2147472345"/>
            <ac:spMk id="9" creationId="{E5C1D27C-F0F7-1847-55AE-5DE15AD1CCAC}"/>
          </ac:spMkLst>
        </pc:spChg>
        <pc:picChg chg="del">
          <ac:chgData name="Kjetil Nyland" userId="7098953b-b504-4bff-8a65-5c0db060e3a3" providerId="ADAL" clId="{789CBA32-76F6-47B7-A246-31CA99582F92}" dt="2026-07-01T04:28:37.025" v="127" actId="478"/>
          <ac:picMkLst>
            <pc:docMk/>
            <pc:sldMk cId="3631793803" sldId="2147472345"/>
            <ac:picMk id="5" creationId="{DAA9D7C1-0840-6436-E8B7-A3EA904E9A1F}"/>
          </ac:picMkLst>
        </pc:picChg>
        <pc:picChg chg="add mod">
          <ac:chgData name="Kjetil Nyland" userId="7098953b-b504-4bff-8a65-5c0db060e3a3" providerId="ADAL" clId="{789CBA32-76F6-47B7-A246-31CA99582F92}" dt="2026-07-01T04:28:48.469" v="131" actId="1076"/>
          <ac:picMkLst>
            <pc:docMk/>
            <pc:sldMk cId="3631793803" sldId="2147472345"/>
            <ac:picMk id="10" creationId="{03C01711-83AF-4694-2BC1-4410FA763938}"/>
          </ac:picMkLst>
        </pc:picChg>
      </pc:sldChg>
      <pc:sldChg chg="modSp add del mod">
        <pc:chgData name="Kjetil Nyland" userId="7098953b-b504-4bff-8a65-5c0db060e3a3" providerId="ADAL" clId="{789CBA32-76F6-47B7-A246-31CA99582F92}" dt="2026-06-30T12:32:13.411" v="116" actId="47"/>
        <pc:sldMkLst>
          <pc:docMk/>
          <pc:sldMk cId="2974189081" sldId="2147472346"/>
        </pc:sldMkLst>
        <pc:spChg chg="mod">
          <ac:chgData name="Kjetil Nyland" userId="7098953b-b504-4bff-8a65-5c0db060e3a3" providerId="ADAL" clId="{789CBA32-76F6-47B7-A246-31CA99582F92}" dt="2026-06-30T12:18:49.671" v="18" actId="20577"/>
          <ac:spMkLst>
            <pc:docMk/>
            <pc:sldMk cId="2974189081" sldId="2147472346"/>
            <ac:spMk id="9" creationId="{E4207133-0831-3E30-0BC8-3B9367B0E0F2}"/>
          </ac:spMkLst>
        </pc:spChg>
      </pc:sldChg>
      <pc:sldChg chg="modSp mod">
        <pc:chgData name="Kjetil Nyland" userId="7098953b-b504-4bff-8a65-5c0db060e3a3" providerId="ADAL" clId="{789CBA32-76F6-47B7-A246-31CA99582F92}" dt="2026-07-01T04:41:32.103" v="138" actId="6549"/>
        <pc:sldMkLst>
          <pc:docMk/>
          <pc:sldMk cId="2859102708" sldId="2147472348"/>
        </pc:sldMkLst>
        <pc:spChg chg="mod">
          <ac:chgData name="Kjetil Nyland" userId="7098953b-b504-4bff-8a65-5c0db060e3a3" providerId="ADAL" clId="{789CBA32-76F6-47B7-A246-31CA99582F92}" dt="2026-07-01T04:41:32.103" v="138" actId="6549"/>
          <ac:spMkLst>
            <pc:docMk/>
            <pc:sldMk cId="2859102708" sldId="2147472348"/>
            <ac:spMk id="6" creationId="{F1874ADE-1E1D-5013-EFDD-E3F9BBECF781}"/>
          </ac:spMkLst>
        </pc:spChg>
      </pc:sldChg>
      <pc:sldChg chg="delSp mod modNotesTx">
        <pc:chgData name="Kjetil Nyland" userId="7098953b-b504-4bff-8a65-5c0db060e3a3" providerId="ADAL" clId="{789CBA32-76F6-47B7-A246-31CA99582F92}" dt="2026-07-01T04:43:54.028" v="150" actId="6549"/>
        <pc:sldMkLst>
          <pc:docMk/>
          <pc:sldMk cId="1665151253" sldId="2147472349"/>
        </pc:sldMkLst>
        <pc:picChg chg="del">
          <ac:chgData name="Kjetil Nyland" userId="7098953b-b504-4bff-8a65-5c0db060e3a3" providerId="ADAL" clId="{789CBA32-76F6-47B7-A246-31CA99582F92}" dt="2026-07-01T04:29:16.829" v="132" actId="478"/>
          <ac:picMkLst>
            <pc:docMk/>
            <pc:sldMk cId="1665151253" sldId="2147472349"/>
            <ac:picMk id="4" creationId="{4C27405E-ECC7-3CFC-21C8-E1F835C513C0}"/>
          </ac:picMkLst>
        </pc:picChg>
      </pc:sldChg>
      <pc:sldChg chg="del">
        <pc:chgData name="Kjetil Nyland" userId="7098953b-b504-4bff-8a65-5c0db060e3a3" providerId="ADAL" clId="{789CBA32-76F6-47B7-A246-31CA99582F92}" dt="2026-06-30T12:32:47.332" v="119" actId="47"/>
        <pc:sldMkLst>
          <pc:docMk/>
          <pc:sldMk cId="3403651600" sldId="2147472351"/>
        </pc:sldMkLst>
      </pc:sldChg>
      <pc:sldChg chg="del">
        <pc:chgData name="Kjetil Nyland" userId="7098953b-b504-4bff-8a65-5c0db060e3a3" providerId="ADAL" clId="{789CBA32-76F6-47B7-A246-31CA99582F92}" dt="2026-07-01T04:27:17.791" v="125" actId="47"/>
        <pc:sldMkLst>
          <pc:docMk/>
          <pc:sldMk cId="1002185981" sldId="2147472352"/>
        </pc:sldMkLst>
      </pc:sldChg>
      <pc:sldChg chg="ord">
        <pc:chgData name="Kjetil Nyland" userId="7098953b-b504-4bff-8a65-5c0db060e3a3" providerId="ADAL" clId="{789CBA32-76F6-47B7-A246-31CA99582F92}" dt="2026-07-01T04:31:43.380" v="135"/>
        <pc:sldMkLst>
          <pc:docMk/>
          <pc:sldMk cId="3550603558" sldId="2147472353"/>
        </pc:sldMkLst>
      </pc:sldChg>
      <pc:sldChg chg="addSp delSp modSp add mod ord">
        <pc:chgData name="Kjetil Nyland" userId="7098953b-b504-4bff-8a65-5c0db060e3a3" providerId="ADAL" clId="{789CBA32-76F6-47B7-A246-31CA99582F92}" dt="2026-06-30T12:33:17.922" v="123"/>
        <pc:sldMkLst>
          <pc:docMk/>
          <pc:sldMk cId="2258801400" sldId="2147472354"/>
        </pc:sldMkLst>
        <pc:spChg chg="mod">
          <ac:chgData name="Kjetil Nyland" userId="7098953b-b504-4bff-8a65-5c0db060e3a3" providerId="ADAL" clId="{789CBA32-76F6-47B7-A246-31CA99582F92}" dt="2026-06-30T12:20:02.902" v="79" actId="20577"/>
          <ac:spMkLst>
            <pc:docMk/>
            <pc:sldMk cId="2258801400" sldId="2147472354"/>
            <ac:spMk id="4" creationId="{2BC38E6D-1B72-4751-E446-F6A6E18CE547}"/>
          </ac:spMkLst>
        </pc:spChg>
        <pc:spChg chg="del mod">
          <ac:chgData name="Kjetil Nyland" userId="7098953b-b504-4bff-8a65-5c0db060e3a3" providerId="ADAL" clId="{789CBA32-76F6-47B7-A246-31CA99582F92}" dt="2026-06-30T12:19:43.066" v="31" actId="478"/>
          <ac:spMkLst>
            <pc:docMk/>
            <pc:sldMk cId="2258801400" sldId="2147472354"/>
            <ac:spMk id="6" creationId="{FE99C97C-5C07-D81E-79A5-355175D8DE47}"/>
          </ac:spMkLst>
        </pc:spChg>
        <pc:spChg chg="add mod">
          <ac:chgData name="Kjetil Nyland" userId="7098953b-b504-4bff-8a65-5c0db060e3a3" providerId="ADAL" clId="{789CBA32-76F6-47B7-A246-31CA99582F92}" dt="2026-06-30T12:19:11.463" v="24" actId="478"/>
          <ac:spMkLst>
            <pc:docMk/>
            <pc:sldMk cId="2258801400" sldId="2147472354"/>
            <ac:spMk id="7" creationId="{009860FE-8B48-FBE2-29B3-8C26680F5AB8}"/>
          </ac:spMkLst>
        </pc:spChg>
        <pc:spChg chg="del">
          <ac:chgData name="Kjetil Nyland" userId="7098953b-b504-4bff-8a65-5c0db060e3a3" providerId="ADAL" clId="{789CBA32-76F6-47B7-A246-31CA99582F92}" dt="2026-06-30T12:19:11.463" v="24" actId="478"/>
          <ac:spMkLst>
            <pc:docMk/>
            <pc:sldMk cId="2258801400" sldId="2147472354"/>
            <ac:spMk id="8" creationId="{D9A0BA63-E91A-01D8-29EB-2F4477134238}"/>
          </ac:spMkLst>
        </pc:spChg>
        <pc:spChg chg="add del mod">
          <ac:chgData name="Kjetil Nyland" userId="7098953b-b504-4bff-8a65-5c0db060e3a3" providerId="ADAL" clId="{789CBA32-76F6-47B7-A246-31CA99582F92}" dt="2026-06-30T12:19:17.542" v="26" actId="478"/>
          <ac:spMkLst>
            <pc:docMk/>
            <pc:sldMk cId="2258801400" sldId="2147472354"/>
            <ac:spMk id="9" creationId="{81E3B3A1-2E0B-EA1C-9DAD-21E90011DDEC}"/>
          </ac:spMkLst>
        </pc:spChg>
        <pc:spChg chg="add mod">
          <ac:chgData name="Kjetil Nyland" userId="7098953b-b504-4bff-8a65-5c0db060e3a3" providerId="ADAL" clId="{789CBA32-76F6-47B7-A246-31CA99582F92}" dt="2026-06-30T12:19:43.066" v="31" actId="478"/>
          <ac:spMkLst>
            <pc:docMk/>
            <pc:sldMk cId="2258801400" sldId="2147472354"/>
            <ac:spMk id="13" creationId="{56ABF435-E359-5B07-565A-135924558BA7}"/>
          </ac:spMkLst>
        </pc:spChg>
        <pc:picChg chg="del">
          <ac:chgData name="Kjetil Nyland" userId="7098953b-b504-4bff-8a65-5c0db060e3a3" providerId="ADAL" clId="{789CBA32-76F6-47B7-A246-31CA99582F92}" dt="2026-06-30T12:19:09.126" v="23" actId="478"/>
          <ac:picMkLst>
            <pc:docMk/>
            <pc:sldMk cId="2258801400" sldId="2147472354"/>
            <ac:picMk id="5" creationId="{A7B39894-963D-B535-F802-62405410C368}"/>
          </ac:picMkLst>
        </pc:picChg>
        <pc:picChg chg="add mod">
          <ac:chgData name="Kjetil Nyland" userId="7098953b-b504-4bff-8a65-5c0db060e3a3" providerId="ADAL" clId="{789CBA32-76F6-47B7-A246-31CA99582F92}" dt="2026-06-30T12:19:47.119" v="32" actId="1076"/>
          <ac:picMkLst>
            <pc:docMk/>
            <pc:sldMk cId="2258801400" sldId="2147472354"/>
            <ac:picMk id="11" creationId="{F0D491CE-66D2-1B05-07DE-7029C7C6451B}"/>
          </ac:picMkLst>
        </pc:picChg>
      </pc:sldChg>
      <pc:sldChg chg="modSp add mod ord">
        <pc:chgData name="Kjetil Nyland" userId="7098953b-b504-4bff-8a65-5c0db060e3a3" providerId="ADAL" clId="{789CBA32-76F6-47B7-A246-31CA99582F92}" dt="2026-06-30T12:33:03.129" v="121"/>
        <pc:sldMkLst>
          <pc:docMk/>
          <pc:sldMk cId="2553350338" sldId="2147472474"/>
        </pc:sldMkLst>
        <pc:spChg chg="mod">
          <ac:chgData name="Kjetil Nyland" userId="7098953b-b504-4bff-8a65-5c0db060e3a3" providerId="ADAL" clId="{789CBA32-76F6-47B7-A246-31CA99582F92}" dt="2026-06-30T12:31:17.507" v="96" actId="20577"/>
          <ac:spMkLst>
            <pc:docMk/>
            <pc:sldMk cId="2553350338" sldId="2147472474"/>
            <ac:spMk id="2" creationId="{B58BDF32-6C9F-11A2-80BE-472B16CC805A}"/>
          </ac:spMkLst>
        </pc:spChg>
      </pc:sldChg>
      <pc:sldChg chg="modSp add">
        <pc:chgData name="Kjetil Nyland" userId="7098953b-b504-4bff-8a65-5c0db060e3a3" providerId="ADAL" clId="{789CBA32-76F6-47B7-A246-31CA99582F92}" dt="2026-07-01T04:36:18.576" v="136"/>
        <pc:sldMkLst>
          <pc:docMk/>
          <pc:sldMk cId="502196729" sldId="2147472856"/>
        </pc:sldMkLst>
        <pc:spChg chg="mod">
          <ac:chgData name="Kjetil Nyland" userId="7098953b-b504-4bff-8a65-5c0db060e3a3" providerId="ADAL" clId="{789CBA32-76F6-47B7-A246-31CA99582F92}" dt="2026-07-01T04:36:18.576" v="136"/>
          <ac:spMkLst>
            <pc:docMk/>
            <pc:sldMk cId="502196729" sldId="2147472856"/>
            <ac:spMk id="4" creationId="{9D3F7808-58C9-B07D-E5C9-56521B6023E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a:extLst>
              <a:ext uri="{FF2B5EF4-FFF2-40B4-BE49-F238E27FC236}">
                <a16:creationId xmlns:a16="http://schemas.microsoft.com/office/drawing/2014/main" id="{B664580D-B610-40F4-9C17-23E5176858E5}"/>
              </a:ext>
            </a:extLst>
          </p:cNvPr>
          <p:cNvSpPr>
            <a:spLocks noGrp="1"/>
          </p:cNvSpPr>
          <p:nvPr>
            <p:ph type="hdr" sz="quarter"/>
          </p:nvPr>
        </p:nvSpPr>
        <p:spPr>
          <a:xfrm>
            <a:off x="0" y="2"/>
            <a:ext cx="4002299" cy="351737"/>
          </a:xfrm>
          <a:prstGeom prst="rect">
            <a:avLst/>
          </a:prstGeom>
        </p:spPr>
        <p:txBody>
          <a:bodyPr vert="horz" lIns="91440" tIns="45720" rIns="91440" bIns="45720" rtlCol="0"/>
          <a:lstStyle>
            <a:lvl1pPr algn="l">
              <a:defRPr sz="1200"/>
            </a:lvl1pPr>
          </a:lstStyle>
          <a:p>
            <a:endParaRPr lang="nb-NO"/>
          </a:p>
        </p:txBody>
      </p:sp>
      <p:sp>
        <p:nvSpPr>
          <p:cNvPr id="3" name="Plassholder for dato 2">
            <a:extLst>
              <a:ext uri="{FF2B5EF4-FFF2-40B4-BE49-F238E27FC236}">
                <a16:creationId xmlns:a16="http://schemas.microsoft.com/office/drawing/2014/main" id="{5C27B589-2547-4BCC-9B0B-E83ECB22315E}"/>
              </a:ext>
            </a:extLst>
          </p:cNvPr>
          <p:cNvSpPr>
            <a:spLocks noGrp="1"/>
          </p:cNvSpPr>
          <p:nvPr>
            <p:ph type="dt" sz="quarter" idx="1"/>
          </p:nvPr>
        </p:nvSpPr>
        <p:spPr>
          <a:xfrm>
            <a:off x="5231640" y="2"/>
            <a:ext cx="4002299" cy="351737"/>
          </a:xfrm>
          <a:prstGeom prst="rect">
            <a:avLst/>
          </a:prstGeom>
        </p:spPr>
        <p:txBody>
          <a:bodyPr vert="horz" lIns="91440" tIns="45720" rIns="91440" bIns="45720" rtlCol="0"/>
          <a:lstStyle>
            <a:lvl1pPr algn="r">
              <a:defRPr sz="1200"/>
            </a:lvl1pPr>
          </a:lstStyle>
          <a:p>
            <a:fld id="{3F3EE81C-E9C5-4448-AEA8-45EC027AC97D}" type="datetimeFigureOut">
              <a:rPr lang="nb-NO" smtClean="0"/>
              <a:t>30.06.2026</a:t>
            </a:fld>
            <a:endParaRPr lang="nb-NO"/>
          </a:p>
        </p:txBody>
      </p:sp>
      <p:sp>
        <p:nvSpPr>
          <p:cNvPr id="4" name="Plassholder for bunntekst 3">
            <a:extLst>
              <a:ext uri="{FF2B5EF4-FFF2-40B4-BE49-F238E27FC236}">
                <a16:creationId xmlns:a16="http://schemas.microsoft.com/office/drawing/2014/main" id="{AF15E7DB-069B-4A34-B998-8539D14B77EA}"/>
              </a:ext>
            </a:extLst>
          </p:cNvPr>
          <p:cNvSpPr>
            <a:spLocks noGrp="1"/>
          </p:cNvSpPr>
          <p:nvPr>
            <p:ph type="ftr" sz="quarter" idx="2"/>
          </p:nvPr>
        </p:nvSpPr>
        <p:spPr>
          <a:xfrm>
            <a:off x="0" y="6658665"/>
            <a:ext cx="4002299" cy="351736"/>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a:extLst>
              <a:ext uri="{FF2B5EF4-FFF2-40B4-BE49-F238E27FC236}">
                <a16:creationId xmlns:a16="http://schemas.microsoft.com/office/drawing/2014/main" id="{45FDA79D-B909-4822-82D8-64FA86098269}"/>
              </a:ext>
            </a:extLst>
          </p:cNvPr>
          <p:cNvSpPr>
            <a:spLocks noGrp="1"/>
          </p:cNvSpPr>
          <p:nvPr>
            <p:ph type="sldNum" sz="quarter" idx="3"/>
          </p:nvPr>
        </p:nvSpPr>
        <p:spPr>
          <a:xfrm>
            <a:off x="5231640" y="6658665"/>
            <a:ext cx="4002299" cy="351736"/>
          </a:xfrm>
          <a:prstGeom prst="rect">
            <a:avLst/>
          </a:prstGeom>
        </p:spPr>
        <p:txBody>
          <a:bodyPr vert="horz" lIns="91440" tIns="45720" rIns="91440" bIns="45720" rtlCol="0" anchor="b"/>
          <a:lstStyle>
            <a:lvl1pPr algn="r">
              <a:defRPr sz="1200"/>
            </a:lvl1pPr>
          </a:lstStyle>
          <a:p>
            <a:fld id="{9612E6FC-9451-45B9-AF92-825306669831}" type="slidenum">
              <a:rPr lang="nb-NO" smtClean="0"/>
              <a:t>‹#›</a:t>
            </a:fld>
            <a:endParaRPr lang="nb-NO"/>
          </a:p>
        </p:txBody>
      </p:sp>
    </p:spTree>
    <p:extLst>
      <p:ext uri="{BB962C8B-B14F-4D97-AF65-F5344CB8AC3E}">
        <p14:creationId xmlns:p14="http://schemas.microsoft.com/office/powerpoint/2010/main" val="164688837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02299" cy="3505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231640" y="1"/>
            <a:ext cx="4002299" cy="350520"/>
          </a:xfrm>
          <a:prstGeom prst="rect">
            <a:avLst/>
          </a:prstGeom>
        </p:spPr>
        <p:txBody>
          <a:bodyPr vert="horz" lIns="91440" tIns="45720" rIns="91440" bIns="45720" rtlCol="0"/>
          <a:lstStyle>
            <a:lvl1pPr algn="r">
              <a:defRPr sz="1200"/>
            </a:lvl1pPr>
          </a:lstStyle>
          <a:p>
            <a:fld id="{3D461D1B-4E5B-FD4D-93B9-638C6D98A187}" type="datetimeFigureOut">
              <a:rPr lang="en-US" smtClean="0"/>
              <a:t>6/30/2026</a:t>
            </a:fld>
            <a:endParaRPr lang="en-US"/>
          </a:p>
        </p:txBody>
      </p:sp>
      <p:sp>
        <p:nvSpPr>
          <p:cNvPr id="4" name="Slide Image Placeholder 3"/>
          <p:cNvSpPr>
            <a:spLocks noGrp="1" noRot="1" noChangeAspect="1"/>
          </p:cNvSpPr>
          <p:nvPr>
            <p:ph type="sldImg" idx="2"/>
          </p:nvPr>
        </p:nvSpPr>
        <p:spPr>
          <a:xfrm>
            <a:off x="2281238" y="525463"/>
            <a:ext cx="4673600" cy="2628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23608" y="3329941"/>
            <a:ext cx="7388860" cy="315468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658664"/>
            <a:ext cx="4002299" cy="3505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231640" y="6658664"/>
            <a:ext cx="4002299" cy="350520"/>
          </a:xfrm>
          <a:prstGeom prst="rect">
            <a:avLst/>
          </a:prstGeom>
        </p:spPr>
        <p:txBody>
          <a:bodyPr vert="horz" lIns="91440" tIns="45720" rIns="91440" bIns="45720" rtlCol="0" anchor="b"/>
          <a:lstStyle>
            <a:lvl1pPr algn="r">
              <a:defRPr sz="1200"/>
            </a:lvl1pPr>
          </a:lstStyle>
          <a:p>
            <a:fld id="{BFAC7191-42A5-784E-ADA8-06675238ACB6}" type="slidenum">
              <a:rPr lang="en-US" smtClean="0"/>
              <a:t>‹#›</a:t>
            </a:fld>
            <a:endParaRPr lang="en-US"/>
          </a:p>
        </p:txBody>
      </p:sp>
    </p:spTree>
    <p:extLst>
      <p:ext uri="{BB962C8B-B14F-4D97-AF65-F5344CB8AC3E}">
        <p14:creationId xmlns:p14="http://schemas.microsoft.com/office/powerpoint/2010/main" val="1798162186"/>
      </p:ext>
    </p:extLst>
  </p:cSld>
  <p:clrMap bg1="lt1" tx1="dk1" bg2="lt2" tx2="dk2" accent1="accent1" accent2="accent2" accent3="accent3" accent4="accent4" accent5="accent5" accent6="accent6" hlink="hlink" folHlink="folHlink"/>
  <p:hf sldNum="0"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6F06D-AA7E-1118-1AD7-A6CD5B5DF8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DAB399-9296-8B7D-EFF1-DF9D81480D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3D7A30-53FD-6C71-8CAC-CDDA4265311A}"/>
              </a:ext>
            </a:extLst>
          </p:cNvPr>
          <p:cNvSpPr>
            <a:spLocks noGrp="1"/>
          </p:cNvSpPr>
          <p:nvPr>
            <p:ph type="body" idx="1"/>
          </p:nvPr>
        </p:nvSpPr>
        <p:spPr/>
        <p:txBody>
          <a:bodyPr/>
          <a:lstStyle/>
          <a:p>
            <a:r>
              <a:rPr lang="en-US"/>
              <a:t>How to create returns: Compounding formula</a:t>
            </a:r>
          </a:p>
          <a:p>
            <a:r>
              <a:rPr lang="en-US"/>
              <a:t>How to mitigate risk: Tree analogy</a:t>
            </a:r>
          </a:p>
          <a:p>
            <a:endParaRPr lang="en-US"/>
          </a:p>
          <a:p>
            <a:r>
              <a:rPr lang="en-US" err="1"/>
              <a:t>Berkshre</a:t>
            </a:r>
            <a:r>
              <a:rPr lang="en-US"/>
              <a:t>, men </a:t>
            </a:r>
            <a:r>
              <a:rPr lang="en-US" err="1"/>
              <a:t>hva</a:t>
            </a:r>
            <a:r>
              <a:rPr lang="en-US"/>
              <a:t> om det </a:t>
            </a:r>
            <a:r>
              <a:rPr lang="en-US" err="1"/>
              <a:t>finnes</a:t>
            </a:r>
            <a:r>
              <a:rPr lang="en-US"/>
              <a:t> </a:t>
            </a:r>
            <a:r>
              <a:rPr lang="en-US" err="1"/>
              <a:t>tilsvarende</a:t>
            </a:r>
            <a:r>
              <a:rPr lang="en-US"/>
              <a:t> </a:t>
            </a:r>
            <a:r>
              <a:rPr lang="en-US" err="1"/>
              <a:t>selskaper</a:t>
            </a:r>
            <a:r>
              <a:rPr lang="en-US"/>
              <a:t> </a:t>
            </a:r>
            <a:r>
              <a:rPr lang="en-US" err="1"/>
              <a:t>som</a:t>
            </a:r>
            <a:r>
              <a:rPr lang="en-US"/>
              <a:t> er bare </a:t>
            </a:r>
            <a:r>
              <a:rPr lang="en-US" err="1"/>
              <a:t>en</a:t>
            </a:r>
            <a:r>
              <a:rPr lang="en-US"/>
              <a:t> </a:t>
            </a:r>
            <a:r>
              <a:rPr lang="en-US" err="1"/>
              <a:t>brøkdel</a:t>
            </a:r>
            <a:r>
              <a:rPr lang="en-US"/>
              <a:t> av </a:t>
            </a:r>
            <a:r>
              <a:rPr lang="en-US" err="1"/>
              <a:t>størrelsen</a:t>
            </a:r>
            <a:endParaRPr lang="en-US"/>
          </a:p>
          <a:p>
            <a:r>
              <a:rPr lang="en-US" err="1"/>
              <a:t>Oppkjøpsdrevne</a:t>
            </a:r>
            <a:r>
              <a:rPr lang="en-US"/>
              <a:t> </a:t>
            </a:r>
            <a:r>
              <a:rPr lang="en-US" err="1"/>
              <a:t>konglomerater</a:t>
            </a:r>
            <a:endParaRPr lang="en-US"/>
          </a:p>
        </p:txBody>
      </p:sp>
    </p:spTree>
    <p:extLst>
      <p:ext uri="{BB962C8B-B14F-4D97-AF65-F5344CB8AC3E}">
        <p14:creationId xmlns:p14="http://schemas.microsoft.com/office/powerpoint/2010/main" val="2963013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3E2CC-7A0B-6B35-53DC-6478E66066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B2766-00C2-EE0C-E6F3-A2D42362C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D74FB-3664-D8D1-5383-21DD3ACADC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2166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9E102-5239-7F01-1A18-2621E1191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7F19A3-B448-4785-D3AA-2878BA6E54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8B28B5-66E1-F1CE-8B8D-33437648D5B9}"/>
              </a:ext>
            </a:extLst>
          </p:cNvPr>
          <p:cNvSpPr>
            <a:spLocks noGrp="1"/>
          </p:cNvSpPr>
          <p:nvPr>
            <p:ph type="body" idx="1"/>
          </p:nvPr>
        </p:nvSpPr>
        <p:spPr/>
        <p:txBody>
          <a:bodyPr/>
          <a:lstStyle/>
          <a:p>
            <a:r>
              <a:rPr lang="nb-NO"/>
              <a:t>What happened?</a:t>
            </a:r>
            <a:endParaRPr lang="en-US"/>
          </a:p>
        </p:txBody>
      </p:sp>
    </p:spTree>
    <p:extLst>
      <p:ext uri="{BB962C8B-B14F-4D97-AF65-F5344CB8AC3E}">
        <p14:creationId xmlns:p14="http://schemas.microsoft.com/office/powerpoint/2010/main" val="3609710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72D7C-D240-912E-1EF7-15DA3A77C5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ED21F5-6713-2003-1397-6342AAB5F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7A69B-7671-CC50-5450-2CAE572BA19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59491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5AAB-ECF2-3426-6733-EFDCB51EC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20227-7DC9-1741-B513-D806E81A9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5B5DF3-EE8F-0635-1F24-C04DF82F843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52449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167BE-86E4-1361-83D3-1D2246FFB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7AA172-9343-5D01-6136-855FD5DF0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19705-C39F-034F-8805-6BBCDE9814E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0332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08A3-AC42-B825-F3BF-D0585E8A1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21F79D-7517-2544-7567-A0BC4F68F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8DE8D4-A9E6-88B1-1779-B9A73A646694}"/>
              </a:ext>
            </a:extLst>
          </p:cNvPr>
          <p:cNvSpPr>
            <a:spLocks noGrp="1"/>
          </p:cNvSpPr>
          <p:nvPr>
            <p:ph type="body" idx="1"/>
          </p:nvPr>
        </p:nvSpPr>
        <p:spPr/>
        <p:txBody>
          <a:bodyPr/>
          <a:lstStyle/>
          <a:p>
            <a:r>
              <a:rPr lang="nb-NO"/>
              <a:t>First principles</a:t>
            </a:r>
            <a:endParaRPr lang="en-US"/>
          </a:p>
        </p:txBody>
      </p:sp>
    </p:spTree>
    <p:extLst>
      <p:ext uri="{BB962C8B-B14F-4D97-AF65-F5344CB8AC3E}">
        <p14:creationId xmlns:p14="http://schemas.microsoft.com/office/powerpoint/2010/main" val="1845234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3464F-0B59-A67A-9D3C-5E4DC6EB5A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2B0C5-A977-D449-107D-4690DE2A0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1979A-2D49-33E1-996F-6C2C702445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4447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7B07B-FCD8-65DB-1D66-3279C3AE4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B2EF3-BC05-93CF-577B-536ED9AEA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ADECC6-4899-C2B2-C810-C12CA93F241B}"/>
              </a:ext>
            </a:extLst>
          </p:cNvPr>
          <p:cNvSpPr>
            <a:spLocks noGrp="1"/>
          </p:cNvSpPr>
          <p:nvPr>
            <p:ph type="body" idx="1"/>
          </p:nvPr>
        </p:nvSpPr>
        <p:spPr/>
        <p:txBody>
          <a:bodyPr/>
          <a:lstStyle/>
          <a:p>
            <a:r>
              <a:rPr lang="nb-NO"/>
              <a:t>First principles</a:t>
            </a:r>
            <a:endParaRPr lang="en-US"/>
          </a:p>
        </p:txBody>
      </p:sp>
    </p:spTree>
    <p:extLst>
      <p:ext uri="{BB962C8B-B14F-4D97-AF65-F5344CB8AC3E}">
        <p14:creationId xmlns:p14="http://schemas.microsoft.com/office/powerpoint/2010/main" val="52333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B6C11-4869-45B9-9CF8-520BE44CD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C40F41-25F6-EC67-E13F-406FD4CB6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AAF73-5A74-B82D-B397-5CA6134F237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870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51C0B-F41B-1151-7DDA-D5954904E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85C7C-88C5-CF70-A11C-337951FE8A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14A489-FA48-802C-E4AC-CAD702C58B6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13945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Tree>
    <p:extLst>
      <p:ext uri="{BB962C8B-B14F-4D97-AF65-F5344CB8AC3E}">
        <p14:creationId xmlns:p14="http://schemas.microsoft.com/office/powerpoint/2010/main" val="4717981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C88E0-0449-E849-3F07-2D2114CC9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61150F-D97A-AFA9-6218-B6B75516B2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25AFF-D134-2FAF-CFD3-8E297CA1B49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73235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FCE1F-9EE2-B0CB-349F-86640F1090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3EB93-0F80-906B-872B-E5F24B4DB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D4252F-823A-F84B-A5A0-DB27F19B476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93571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17AC3-FFF9-0A59-EB3F-730EAC29B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506322-9DD0-E517-4C16-ED616B90BD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563B8-65F6-7CAA-4235-90B2EB359D0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778534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94975-07E3-F432-DEC4-EB4F50470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4DCE8-622D-9027-3878-2553AF297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FFBBC0-BF79-DA6B-A1A2-92D56F7B6FA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12240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57AF5-9EC3-999A-E457-CA047952C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024BB9-F7B0-5EB2-0D82-EACFC02DE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A9F75-E3D2-9E3B-848D-A232EBA65A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276123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F5F41-EDE3-EDF5-5414-0AE397529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01251-0331-59C1-294C-55FC608F5FC5}"/>
              </a:ext>
            </a:extLst>
          </p:cNvPr>
          <p:cNvSpPr>
            <a:spLocks noGrp="1" noRot="1" noChangeAspect="1"/>
          </p:cNvSpPr>
          <p:nvPr>
            <p:ph type="sldImg"/>
          </p:nvPr>
        </p:nvSpPr>
        <p:spPr>
          <a:xfrm>
            <a:off x="2589213" y="520700"/>
            <a:ext cx="4632325" cy="2606675"/>
          </a:xfrm>
        </p:spPr>
      </p:sp>
      <p:sp>
        <p:nvSpPr>
          <p:cNvPr id="3" name="Notes Placeholder 2">
            <a:extLst>
              <a:ext uri="{FF2B5EF4-FFF2-40B4-BE49-F238E27FC236}">
                <a16:creationId xmlns:a16="http://schemas.microsoft.com/office/drawing/2014/main" id="{CAAE2393-B5AD-37A5-98EF-EFEB724E47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6B9391-B781-F240-6EE1-F90C6BCDA7D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F25D572-0B14-1D4F-8672-E769A2AE4EC4}"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862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42420-35C5-AA27-4D5B-A94DEB55D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640743-C5FD-9627-194E-1562E0F79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5DB88-8145-36A8-0552-A2A1CE8ADE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1337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7BB42-8F68-B0F9-BC3D-FB61FCDD9F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A55D3-1299-1172-F572-3AFC730D63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2A3DFA-B650-521B-BC55-CB75E838D103}"/>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464031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DF023-935B-6C60-58AB-C805A8BA08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9F4215-8211-4775-FE80-888C0EF7CB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3835EB-80C4-63F4-8366-F902011B25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0722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FD37A-6AAC-8090-B741-016EB6B3D5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6FCBF-0E15-0AAF-7496-155B6FDF64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DB95C8-B599-55B3-036F-0993BA24A7D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04545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20044-7583-43DB-4B2A-6B2FF00CC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4A884-357C-44A1-948D-57F649A4BD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A3355B-D413-54A9-8833-69CC83D8DC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3782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9A849-2D0B-4B96-0BFC-6D9321D2B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FC500-334B-D21E-C562-9593194B8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146F3-C502-3E4D-0651-8FFEB76A5AC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844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95A51-F889-34D9-9CFA-489BDD0E8C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41032-46CD-FFA2-A3DC-F454BBB618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D01478-B996-3089-E1AE-10C36C9E7FE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95245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Standard two columns">
    <p:spTree>
      <p:nvGrpSpPr>
        <p:cNvPr id="1" name=""/>
        <p:cNvGrpSpPr/>
        <p:nvPr/>
      </p:nvGrpSpPr>
      <p:grpSpPr>
        <a:xfrm>
          <a:off x="0" y="0"/>
          <a:ext cx="0" cy="0"/>
          <a:chOff x="0" y="0"/>
          <a:chExt cx="0" cy="0"/>
        </a:xfrm>
      </p:grpSpPr>
      <p:pic>
        <p:nvPicPr>
          <p:cNvPr id="12" name="Bilde 11" descr="Et bilde som inneholder kjøkkenutstyr&#10;&#10;Automatisk generert beskrivelse">
            <a:extLst>
              <a:ext uri="{FF2B5EF4-FFF2-40B4-BE49-F238E27FC236}">
                <a16:creationId xmlns:a16="http://schemas.microsoft.com/office/drawing/2014/main" id="{D4B162C4-FA7E-4166-A9B0-F8467F2BB35C}"/>
              </a:ext>
            </a:extLst>
          </p:cNvPr>
          <p:cNvPicPr>
            <a:picLocks noChangeAspect="1"/>
          </p:cNvPicPr>
          <p:nvPr userDrawn="1"/>
        </p:nvPicPr>
        <p:blipFill>
          <a:blip r:embed="rId2">
            <a:alphaModFix amt="20000"/>
          </a:blip>
          <a:stretch>
            <a:fillRect/>
          </a:stretch>
        </p:blipFill>
        <p:spPr>
          <a:xfrm>
            <a:off x="-1" y="-1"/>
            <a:ext cx="891740" cy="1113869"/>
          </a:xfrm>
          <a:prstGeom prst="rect">
            <a:avLst/>
          </a:prstGeom>
          <a:solidFill>
            <a:schemeClr val="bg1"/>
          </a:solidFill>
        </p:spPr>
      </p:pic>
      <p:sp>
        <p:nvSpPr>
          <p:cNvPr id="2" name="Title 1"/>
          <p:cNvSpPr>
            <a:spLocks noGrp="1"/>
          </p:cNvSpPr>
          <p:nvPr>
            <p:ph type="title"/>
          </p:nvPr>
        </p:nvSpPr>
        <p:spPr>
          <a:xfrm>
            <a:off x="609600" y="623780"/>
            <a:ext cx="10972800" cy="490132"/>
          </a:xfrm>
          <a:prstGeom prst="rect">
            <a:avLst/>
          </a:prstGeom>
        </p:spPr>
        <p:txBody>
          <a:bodyPr/>
          <a:lstStyle>
            <a:lvl1pPr algn="l">
              <a:defRPr sz="2400">
                <a:latin typeface="+mj-lt"/>
              </a:defRPr>
            </a:lvl1pPr>
          </a:lstStyle>
          <a:p>
            <a:r>
              <a:rPr lang="nb-NO"/>
              <a:t>Klikk for å redigere tittelstil</a:t>
            </a:r>
            <a:endParaRPr lang="en-US"/>
          </a:p>
        </p:txBody>
      </p:sp>
      <p:sp>
        <p:nvSpPr>
          <p:cNvPr id="3" name="Content Placeholder 2"/>
          <p:cNvSpPr>
            <a:spLocks noGrp="1"/>
          </p:cNvSpPr>
          <p:nvPr>
            <p:ph sz="half" idx="1"/>
          </p:nvPr>
        </p:nvSpPr>
        <p:spPr>
          <a:xfrm>
            <a:off x="609600" y="1714504"/>
            <a:ext cx="10972800" cy="4411665"/>
          </a:xfrm>
        </p:spPr>
        <p:txBody>
          <a:bodyPr>
            <a:noAutofit/>
          </a:bodyPr>
          <a:lstStyle>
            <a:lvl1pPr>
              <a:spcBef>
                <a:spcPts val="600"/>
              </a:spcBef>
              <a:defRPr sz="1200" b="0" i="0">
                <a:latin typeface="+mj-lt"/>
              </a:defRPr>
            </a:lvl1pPr>
            <a:lvl2pPr>
              <a:spcBef>
                <a:spcPts val="0"/>
              </a:spcBef>
              <a:defRPr sz="1100" b="0" i="0">
                <a:latin typeface="+mj-lt"/>
              </a:defRPr>
            </a:lvl2pPr>
            <a:lvl3pPr>
              <a:spcBef>
                <a:spcPts val="0"/>
              </a:spcBef>
              <a:defRPr sz="1050" b="0" i="0">
                <a:latin typeface="+mj-lt"/>
              </a:defRPr>
            </a:lvl3pPr>
            <a:lvl4pPr>
              <a:spcBef>
                <a:spcPts val="0"/>
              </a:spcBef>
              <a:defRPr sz="1000" b="0" i="0">
                <a:latin typeface="+mj-lt"/>
              </a:defRPr>
            </a:lvl4pPr>
            <a:lvl5pPr>
              <a:defRPr sz="1400" b="0" i="0">
                <a:latin typeface="ClanOT WideBook" panose="02000505030000020004" pitchFamily="2" charset="77"/>
              </a:defRPr>
            </a:lvl5pPr>
            <a:lvl6pPr>
              <a:defRPr sz="1350"/>
            </a:lvl6pPr>
            <a:lvl7pPr>
              <a:defRPr sz="1350"/>
            </a:lvl7pPr>
            <a:lvl8pPr>
              <a:defRPr sz="1350"/>
            </a:lvl8pPr>
            <a:lvl9pPr>
              <a:defRPr sz="1350"/>
            </a:lvl9pPr>
          </a:lstStyle>
          <a:p>
            <a:pPr lvl="0"/>
            <a:r>
              <a:rPr lang="nb-NO"/>
              <a:t>Klikk for å redigere tekststiler i malen</a:t>
            </a:r>
          </a:p>
          <a:p>
            <a:pPr lvl="1"/>
            <a:r>
              <a:rPr lang="nb-NO"/>
              <a:t>Andre nivå</a:t>
            </a:r>
          </a:p>
          <a:p>
            <a:pPr lvl="2"/>
            <a:r>
              <a:rPr lang="nb-NO"/>
              <a:t>Tredje nivå</a:t>
            </a:r>
          </a:p>
          <a:p>
            <a:pPr lvl="3"/>
            <a:r>
              <a:rPr lang="nb-NO"/>
              <a:t>Fjerde nivå</a:t>
            </a:r>
          </a:p>
        </p:txBody>
      </p:sp>
      <p:sp>
        <p:nvSpPr>
          <p:cNvPr id="7" name="Plassholder for tekst 6">
            <a:extLst>
              <a:ext uri="{FF2B5EF4-FFF2-40B4-BE49-F238E27FC236}">
                <a16:creationId xmlns:a16="http://schemas.microsoft.com/office/drawing/2014/main" id="{BDB0F279-6DA7-4A15-B553-95DD8544D938}"/>
              </a:ext>
            </a:extLst>
          </p:cNvPr>
          <p:cNvSpPr>
            <a:spLocks noGrp="1"/>
          </p:cNvSpPr>
          <p:nvPr>
            <p:ph type="body" sz="quarter" idx="10"/>
          </p:nvPr>
        </p:nvSpPr>
        <p:spPr>
          <a:xfrm>
            <a:off x="609600" y="1113912"/>
            <a:ext cx="10972800" cy="290945"/>
          </a:xfrm>
        </p:spPr>
        <p:txBody>
          <a:bodyPr>
            <a:noAutofit/>
          </a:bodyPr>
          <a:lstStyle>
            <a:lvl1pPr>
              <a:buNone/>
              <a:defRPr sz="1000" i="1">
                <a:solidFill>
                  <a:schemeClr val="bg1">
                    <a:lumMod val="50000"/>
                  </a:schemeClr>
                </a:solidFill>
                <a:latin typeface="+mj-lt"/>
              </a:defRPr>
            </a:lvl1pPr>
          </a:lstStyle>
          <a:p>
            <a:pPr lvl="0"/>
            <a:r>
              <a:rPr lang="nb-NO"/>
              <a:t>Klikk for å redigere tekststiler i malen</a:t>
            </a:r>
          </a:p>
        </p:txBody>
      </p:sp>
      <p:cxnSp>
        <p:nvCxnSpPr>
          <p:cNvPr id="10" name="Rett linje 9">
            <a:extLst>
              <a:ext uri="{FF2B5EF4-FFF2-40B4-BE49-F238E27FC236}">
                <a16:creationId xmlns:a16="http://schemas.microsoft.com/office/drawing/2014/main" id="{751A0155-53C8-4859-8887-4E98A107101E}"/>
              </a:ext>
            </a:extLst>
          </p:cNvPr>
          <p:cNvCxnSpPr>
            <a:cxnSpLocks/>
          </p:cNvCxnSpPr>
          <p:nvPr userDrawn="1"/>
        </p:nvCxnSpPr>
        <p:spPr>
          <a:xfrm flipV="1">
            <a:off x="609600" y="1113912"/>
            <a:ext cx="10972800" cy="1"/>
          </a:xfrm>
          <a:prstGeom prst="line">
            <a:avLst/>
          </a:prstGeom>
          <a:ln w="6350" cap="rnd">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ktangel 7">
            <a:extLst>
              <a:ext uri="{FF2B5EF4-FFF2-40B4-BE49-F238E27FC236}">
                <a16:creationId xmlns:a16="http://schemas.microsoft.com/office/drawing/2014/main" id="{4F2F1F81-61AF-49C8-A916-1C2BF4BD376A}"/>
              </a:ext>
            </a:extLst>
          </p:cNvPr>
          <p:cNvSpPr/>
          <p:nvPr userDrawn="1"/>
        </p:nvSpPr>
        <p:spPr>
          <a:xfrm>
            <a:off x="12920662" y="0"/>
            <a:ext cx="523875" cy="1714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a:extLst>
              <a:ext uri="{FF2B5EF4-FFF2-40B4-BE49-F238E27FC236}">
                <a16:creationId xmlns:a16="http://schemas.microsoft.com/office/drawing/2014/main" id="{DCC90536-93E1-46AF-9FC9-BA126AEA0856}"/>
              </a:ext>
            </a:extLst>
          </p:cNvPr>
          <p:cNvSpPr/>
          <p:nvPr userDrawn="1"/>
        </p:nvSpPr>
        <p:spPr>
          <a:xfrm>
            <a:off x="12920662" y="273790"/>
            <a:ext cx="523875" cy="17145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Rektangel 10">
            <a:extLst>
              <a:ext uri="{FF2B5EF4-FFF2-40B4-BE49-F238E27FC236}">
                <a16:creationId xmlns:a16="http://schemas.microsoft.com/office/drawing/2014/main" id="{74C779BB-6E83-44EF-9284-41D241DEBE28}"/>
              </a:ext>
            </a:extLst>
          </p:cNvPr>
          <p:cNvSpPr/>
          <p:nvPr userDrawn="1"/>
        </p:nvSpPr>
        <p:spPr>
          <a:xfrm>
            <a:off x="12920662" y="547580"/>
            <a:ext cx="523875" cy="1714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 name="Plassholder for lysbildenummer 1">
            <a:extLst>
              <a:ext uri="{FF2B5EF4-FFF2-40B4-BE49-F238E27FC236}">
                <a16:creationId xmlns:a16="http://schemas.microsoft.com/office/drawing/2014/main" id="{EA5AF26A-2804-64CD-0918-6CC309F65862}"/>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2931304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Slide77">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C7DA7A-16A1-4EC5-B934-0D657C00CD3E}"/>
              </a:ext>
            </a:extLst>
          </p:cNvPr>
          <p:cNvSpPr>
            <a:spLocks noGrp="1"/>
          </p:cNvSpPr>
          <p:nvPr>
            <p:ph type="title"/>
          </p:nvPr>
        </p:nvSpPr>
        <p:spPr>
          <a:xfrm>
            <a:off x="609600" y="274639"/>
            <a:ext cx="10972800" cy="1143000"/>
          </a:xfrm>
          <a:prstGeom prst="rect">
            <a:avLst/>
          </a:prstGeom>
        </p:spPr>
        <p:txBody>
          <a:bodyPr/>
          <a:lstStyle>
            <a:lvl1pPr>
              <a:defRPr sz="3600"/>
            </a:lvl1pPr>
          </a:lstStyle>
          <a:p>
            <a:r>
              <a:rPr lang="nb-NO"/>
              <a:t>Klikk for å redigere tittelstil</a:t>
            </a:r>
          </a:p>
        </p:txBody>
      </p:sp>
      <p:sp>
        <p:nvSpPr>
          <p:cNvPr id="7" name="Content Placeholder 6">
            <a:extLst>
              <a:ext uri="{FF2B5EF4-FFF2-40B4-BE49-F238E27FC236}">
                <a16:creationId xmlns:a16="http://schemas.microsoft.com/office/drawing/2014/main" id="{9D480975-D5B3-4ABD-BC3E-43E55A8EDE50}"/>
              </a:ext>
            </a:extLst>
          </p:cNvPr>
          <p:cNvSpPr>
            <a:spLocks noGrp="1"/>
          </p:cNvSpPr>
          <p:nvPr>
            <p:ph sz="quarter" idx="11"/>
          </p:nvPr>
        </p:nvSpPr>
        <p:spPr>
          <a:xfrm>
            <a:off x="620280" y="1676892"/>
            <a:ext cx="10962120" cy="2030585"/>
          </a:xfrm>
        </p:spPr>
        <p:txBody>
          <a:bodyPr/>
          <a:lstStyle>
            <a:lvl1pPr>
              <a:defRPr sz="2200" b="0" i="0">
                <a:solidFill>
                  <a:schemeClr val="tx1"/>
                </a:solidFill>
                <a:latin typeface="+mj-lt"/>
              </a:defRPr>
            </a:lvl1pPr>
            <a:lvl2pPr>
              <a:defRPr sz="2200" b="0" i="0">
                <a:solidFill>
                  <a:schemeClr val="tx1"/>
                </a:solidFill>
                <a:latin typeface="+mj-lt"/>
              </a:defRPr>
            </a:lvl2pPr>
            <a:lvl3pPr>
              <a:defRPr sz="2200" b="0" i="0">
                <a:solidFill>
                  <a:schemeClr val="tx1"/>
                </a:solidFill>
                <a:latin typeface="+mj-lt"/>
              </a:defRPr>
            </a:lvl3pPr>
            <a:lvl4pPr>
              <a:defRPr sz="2200" b="0" i="0">
                <a:solidFill>
                  <a:schemeClr val="tx1"/>
                </a:solidFill>
                <a:latin typeface="+mj-lt"/>
              </a:defRPr>
            </a:lvl4pPr>
            <a:lvl5pPr>
              <a:defRPr sz="2200" b="0" i="0">
                <a:solidFill>
                  <a:schemeClr val="tx1"/>
                </a:solidFill>
                <a:latin typeface="+mj-lt"/>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2" name="Plassholder for lysbildenummer 1">
            <a:extLst>
              <a:ext uri="{FF2B5EF4-FFF2-40B4-BE49-F238E27FC236}">
                <a16:creationId xmlns:a16="http://schemas.microsoft.com/office/drawing/2014/main" id="{B5D23874-7AD8-8CB8-2228-637C58E989DA}"/>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2739695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962E69D-9AAB-42DD-84FC-29A336785836}"/>
              </a:ext>
            </a:extLst>
          </p:cNvPr>
          <p:cNvSpPr>
            <a:spLocks noGrp="1"/>
          </p:cNvSpPr>
          <p:nvPr>
            <p:ph type="title"/>
          </p:nvPr>
        </p:nvSpPr>
        <p:spPr/>
        <p:txBody>
          <a:bodyPr/>
          <a:lstStyle/>
          <a:p>
            <a:r>
              <a:rPr lang="nb-NO"/>
              <a:t>Klikk for å redigere tittelstil</a:t>
            </a:r>
            <a:endParaRPr lang="en-GB"/>
          </a:p>
        </p:txBody>
      </p:sp>
      <p:sp>
        <p:nvSpPr>
          <p:cNvPr id="3" name="Plassholder for lysbildenummer 1">
            <a:extLst>
              <a:ext uri="{FF2B5EF4-FFF2-40B4-BE49-F238E27FC236}">
                <a16:creationId xmlns:a16="http://schemas.microsoft.com/office/drawing/2014/main" id="{2DB8531E-2E76-ABD3-F908-625BE50D7F0D}"/>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3853092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52168527-F25A-9B1F-CE75-46E52EF3F6CB}"/>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202297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tandard intr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3"/>
            <a:ext cx="10363200" cy="1470025"/>
          </a:xfrm>
          <a:prstGeom prst="rect">
            <a:avLst/>
          </a:prstGeom>
        </p:spPr>
        <p:txBody>
          <a:bodyPr>
            <a:normAutofit/>
          </a:bodyPr>
          <a:lstStyle>
            <a:lvl1pPr>
              <a:defRPr sz="2400" b="0" i="0">
                <a:latin typeface="+mj-lt"/>
              </a:defRPr>
            </a:lvl1pPr>
          </a:lstStyle>
          <a:p>
            <a:r>
              <a:rPr lang="nb-NO"/>
              <a:t>Klikk for å redigere tittelstil</a:t>
            </a:r>
            <a:endParaRPr lang="en-US"/>
          </a:p>
        </p:txBody>
      </p:sp>
      <p:sp>
        <p:nvSpPr>
          <p:cNvPr id="3" name="Subtitle 2"/>
          <p:cNvSpPr>
            <a:spLocks noGrp="1"/>
          </p:cNvSpPr>
          <p:nvPr>
            <p:ph type="subTitle" idx="1"/>
          </p:nvPr>
        </p:nvSpPr>
        <p:spPr>
          <a:xfrm>
            <a:off x="914400" y="3886200"/>
            <a:ext cx="10363200" cy="1752600"/>
          </a:xfrm>
        </p:spPr>
        <p:txBody>
          <a:bodyPr/>
          <a:lstStyle>
            <a:lvl1pPr marL="0" indent="0" algn="ctr">
              <a:buNone/>
              <a:defRPr sz="2200" b="0" i="0">
                <a:solidFill>
                  <a:schemeClr val="tx1"/>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nb-NO"/>
              <a:t>Klikk for å redigere undertittelstil i malen</a:t>
            </a:r>
            <a:endParaRPr lang="en-US"/>
          </a:p>
        </p:txBody>
      </p:sp>
      <p:pic>
        <p:nvPicPr>
          <p:cNvPr id="10" name="Picture 9">
            <a:extLst>
              <a:ext uri="{FF2B5EF4-FFF2-40B4-BE49-F238E27FC236}">
                <a16:creationId xmlns:a16="http://schemas.microsoft.com/office/drawing/2014/main" id="{FCCCEA5D-B40C-4506-B077-88C12C33744E}"/>
              </a:ext>
            </a:extLst>
          </p:cNvPr>
          <p:cNvPicPr>
            <a:picLocks noChangeAspect="1"/>
          </p:cNvPicPr>
          <p:nvPr userDrawn="1"/>
        </p:nvPicPr>
        <p:blipFill rotWithShape="1">
          <a:blip r:embed="rId2" cstate="hqprint">
            <a:lum/>
            <a:alphaModFix amt="16000"/>
            <a:extLst>
              <a:ext uri="{28A0092B-C50C-407E-A947-70E740481C1C}">
                <a14:useLocalDpi xmlns:a14="http://schemas.microsoft.com/office/drawing/2010/main"/>
              </a:ext>
            </a:extLst>
          </a:blip>
          <a:srcRect l="42706"/>
          <a:stretch/>
        </p:blipFill>
        <p:spPr>
          <a:xfrm>
            <a:off x="0" y="692558"/>
            <a:ext cx="2080469" cy="4911460"/>
          </a:xfrm>
          <a:prstGeom prst="rect">
            <a:avLst/>
          </a:prstGeom>
        </p:spPr>
      </p:pic>
    </p:spTree>
    <p:extLst>
      <p:ext uri="{BB962C8B-B14F-4D97-AF65-F5344CB8AC3E}">
        <p14:creationId xmlns:p14="http://schemas.microsoft.com/office/powerpoint/2010/main" val="3249014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Standard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lvl1pPr>
              <a:defRPr sz="3600"/>
            </a:lvl1pPr>
          </a:lstStyle>
          <a:p>
            <a:r>
              <a:rPr lang="nb-NO"/>
              <a:t>Klikk for å redigere tittelstil</a:t>
            </a:r>
            <a:endParaRPr lang="en-US"/>
          </a:p>
        </p:txBody>
      </p:sp>
      <p:sp>
        <p:nvSpPr>
          <p:cNvPr id="3" name="Content Placeholder 2"/>
          <p:cNvSpPr>
            <a:spLocks noGrp="1"/>
          </p:cNvSpPr>
          <p:nvPr>
            <p:ph sz="half" idx="1"/>
          </p:nvPr>
        </p:nvSpPr>
        <p:spPr>
          <a:xfrm>
            <a:off x="609600" y="1600206"/>
            <a:ext cx="5384800" cy="4525963"/>
          </a:xfrm>
        </p:spPr>
        <p:txBody>
          <a:bodyPr/>
          <a:lstStyle>
            <a:lvl1pPr>
              <a:defRPr sz="1900" b="0" i="0">
                <a:latin typeface="+mj-lt"/>
              </a:defRPr>
            </a:lvl1pPr>
            <a:lvl2pPr>
              <a:defRPr sz="1900" b="0" i="0">
                <a:latin typeface="+mj-lt"/>
              </a:defRPr>
            </a:lvl2pPr>
            <a:lvl3pPr>
              <a:defRPr sz="1900" b="0" i="0">
                <a:latin typeface="+mj-lt"/>
              </a:defRPr>
            </a:lvl3pPr>
            <a:lvl4pPr>
              <a:defRPr sz="1900" b="0" i="0">
                <a:latin typeface="+mj-lt"/>
              </a:defRPr>
            </a:lvl4pPr>
            <a:lvl5pPr>
              <a:defRPr sz="1900" b="0" i="0">
                <a:latin typeface="+mj-lt"/>
              </a:defRPr>
            </a:lvl5pPr>
            <a:lvl6pPr>
              <a:defRPr sz="1350"/>
            </a:lvl6pPr>
            <a:lvl7pPr>
              <a:defRPr sz="1350"/>
            </a:lvl7pPr>
            <a:lvl8pPr>
              <a:defRPr sz="1350"/>
            </a:lvl8pPr>
            <a:lvl9pPr>
              <a:defRPr sz="135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Content Placeholder 3"/>
          <p:cNvSpPr>
            <a:spLocks noGrp="1"/>
          </p:cNvSpPr>
          <p:nvPr>
            <p:ph sz="half" idx="2"/>
          </p:nvPr>
        </p:nvSpPr>
        <p:spPr>
          <a:xfrm>
            <a:off x="6197600" y="1600206"/>
            <a:ext cx="5384800" cy="4525963"/>
          </a:xfrm>
        </p:spPr>
        <p:txBody>
          <a:bodyPr/>
          <a:lstStyle>
            <a:lvl1pPr>
              <a:defRPr sz="1900" b="0" i="0">
                <a:latin typeface="+mj-lt"/>
              </a:defRPr>
            </a:lvl1pPr>
            <a:lvl2pPr>
              <a:defRPr sz="1900" b="0" i="0">
                <a:latin typeface="+mj-lt"/>
              </a:defRPr>
            </a:lvl2pPr>
            <a:lvl3pPr>
              <a:defRPr sz="1900" b="0" i="0">
                <a:latin typeface="+mj-lt"/>
              </a:defRPr>
            </a:lvl3pPr>
            <a:lvl4pPr>
              <a:defRPr sz="1900" b="0" i="0">
                <a:latin typeface="+mj-lt"/>
              </a:defRPr>
            </a:lvl4pPr>
            <a:lvl5pPr>
              <a:defRPr sz="1900" b="0" i="0">
                <a:latin typeface="+mj-lt"/>
              </a:defRPr>
            </a:lvl5pPr>
            <a:lvl6pPr>
              <a:defRPr sz="1350"/>
            </a:lvl6pPr>
            <a:lvl7pPr>
              <a:defRPr sz="1350"/>
            </a:lvl7pPr>
            <a:lvl8pPr>
              <a:defRPr sz="1350"/>
            </a:lvl8pPr>
            <a:lvl9pPr>
              <a:defRPr sz="135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5" name="Plassholder for lysbildenummer 1">
            <a:extLst>
              <a:ext uri="{FF2B5EF4-FFF2-40B4-BE49-F238E27FC236}">
                <a16:creationId xmlns:a16="http://schemas.microsoft.com/office/drawing/2014/main" id="{F54AB977-FE88-30B1-9E40-380A3DECCE4B}"/>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3085823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lstStyle/>
          <a:p>
            <a:r>
              <a:rPr lang="nb-NO"/>
              <a:t>Klikk for å redigere tittelstil</a:t>
            </a:r>
            <a:endParaRPr lang="en-US"/>
          </a:p>
        </p:txBody>
      </p:sp>
      <p:sp>
        <p:nvSpPr>
          <p:cNvPr id="3" name="Content Placeholder 2"/>
          <p:cNvSpPr>
            <a:spLocks noGrp="1"/>
          </p:cNvSpPr>
          <p:nvPr>
            <p:ph idx="1"/>
          </p:nvPr>
        </p:nvSpPr>
        <p:spPr>
          <a:xfrm>
            <a:off x="609600" y="1600207"/>
            <a:ext cx="10972800" cy="4434833"/>
          </a:xfrm>
        </p:spPr>
        <p:txBody>
          <a:bodyPr/>
          <a:lstStyle>
            <a:lvl1pPr>
              <a:defRPr b="0" i="0">
                <a:latin typeface="+mj-lt"/>
              </a:defRPr>
            </a:lvl1pPr>
            <a:lvl2pPr>
              <a:defRPr b="0" i="0">
                <a:latin typeface="+mj-lt"/>
              </a:defRPr>
            </a:lvl2pPr>
            <a:lvl3pPr>
              <a:defRPr b="0" i="0">
                <a:latin typeface="+mj-lt"/>
              </a:defRPr>
            </a:lvl3pPr>
            <a:lvl4pPr>
              <a:defRPr b="0" i="0">
                <a:latin typeface="+mj-lt"/>
              </a:defRPr>
            </a:lvl4pPr>
            <a:lvl5pPr>
              <a:defRPr b="0" i="0">
                <a:latin typeface="+mj-lt"/>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4" name="Plassholder for lysbildenummer 1">
            <a:extLst>
              <a:ext uri="{FF2B5EF4-FFF2-40B4-BE49-F238E27FC236}">
                <a16:creationId xmlns:a16="http://schemas.microsoft.com/office/drawing/2014/main" id="{3686A809-A49D-8EE7-1FF7-F63A7B36D32C}"/>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2679826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gendefinert oppset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818FFE-3DC9-4959-9D02-2641D382E2DE}"/>
              </a:ext>
            </a:extLst>
          </p:cNvPr>
          <p:cNvSpPr>
            <a:spLocks noGrp="1"/>
          </p:cNvSpPr>
          <p:nvPr>
            <p:ph type="title"/>
          </p:nvPr>
        </p:nvSpPr>
        <p:spPr/>
        <p:txBody>
          <a:bodyPr/>
          <a:lstStyle/>
          <a:p>
            <a:r>
              <a:rPr lang="nb-NO"/>
              <a:t>Klikk for å redigere tittelstil</a:t>
            </a:r>
          </a:p>
        </p:txBody>
      </p:sp>
      <p:sp>
        <p:nvSpPr>
          <p:cNvPr id="3" name="Plassholder for lysbildenummer 1">
            <a:extLst>
              <a:ext uri="{FF2B5EF4-FFF2-40B4-BE49-F238E27FC236}">
                <a16:creationId xmlns:a16="http://schemas.microsoft.com/office/drawing/2014/main" id="{2722A5CC-E763-B738-3469-A8ABD39C535D}"/>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1051399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mpty slide">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62A8E33D-DD12-8B3F-6145-EA41D5D358CA}"/>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1679403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pty slide no logo">
    <p:spTree>
      <p:nvGrpSpPr>
        <p:cNvPr id="1" name=""/>
        <p:cNvGrpSpPr/>
        <p:nvPr/>
      </p:nvGrpSpPr>
      <p:grpSpPr>
        <a:xfrm>
          <a:off x="0" y="0"/>
          <a:ext cx="0" cy="0"/>
          <a:chOff x="0" y="0"/>
          <a:chExt cx="0" cy="0"/>
        </a:xfrm>
      </p:grpSpPr>
      <p:sp>
        <p:nvSpPr>
          <p:cNvPr id="2" name="Plassholder for lysbildenummer 1">
            <a:extLst>
              <a:ext uri="{FF2B5EF4-FFF2-40B4-BE49-F238E27FC236}">
                <a16:creationId xmlns:a16="http://schemas.microsoft.com/office/drawing/2014/main" id="{F66EE981-05DB-FF92-F7BB-097AE0B8D490}"/>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1337752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 title left side">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6"/>
            <a:ext cx="4011084" cy="1162051"/>
          </a:xfrm>
          <a:prstGeom prst="rect">
            <a:avLst/>
          </a:prstGeom>
        </p:spPr>
        <p:txBody>
          <a:bodyPr anchor="b"/>
          <a:lstStyle>
            <a:lvl1pPr algn="l">
              <a:defRPr sz="1800" b="0" i="0">
                <a:latin typeface="+mj-lt"/>
              </a:defRPr>
            </a:lvl1pPr>
          </a:lstStyle>
          <a:p>
            <a:r>
              <a:rPr lang="nb-NO"/>
              <a:t>Klikk for å redigere tittelstil</a:t>
            </a:r>
            <a:endParaRPr lang="en-US"/>
          </a:p>
        </p:txBody>
      </p:sp>
      <p:sp>
        <p:nvSpPr>
          <p:cNvPr id="3" name="Content Placeholder 2"/>
          <p:cNvSpPr>
            <a:spLocks noGrp="1"/>
          </p:cNvSpPr>
          <p:nvPr>
            <p:ph idx="1"/>
          </p:nvPr>
        </p:nvSpPr>
        <p:spPr>
          <a:xfrm>
            <a:off x="4766733" y="273059"/>
            <a:ext cx="6815667" cy="5853113"/>
          </a:xfrm>
        </p:spPr>
        <p:txBody>
          <a:bodyPr/>
          <a:lstStyle>
            <a:lvl1pPr>
              <a:defRPr sz="2200" b="0" i="0">
                <a:latin typeface="+mj-lt"/>
              </a:defRPr>
            </a:lvl1pPr>
            <a:lvl2pPr>
              <a:defRPr sz="1900" b="0" i="0">
                <a:latin typeface="+mj-lt"/>
              </a:defRPr>
            </a:lvl2pPr>
            <a:lvl3pPr>
              <a:defRPr sz="1600" b="0" i="0">
                <a:latin typeface="+mj-lt"/>
              </a:defRPr>
            </a:lvl3pPr>
            <a:lvl4pPr>
              <a:defRPr sz="1500" b="0" i="0">
                <a:latin typeface="Clan OT" panose="020B0604020201020104" pitchFamily="34" charset="77"/>
              </a:defRPr>
            </a:lvl4pPr>
            <a:lvl5pPr>
              <a:defRPr sz="1500" b="0" i="0">
                <a:latin typeface="Clan OT" panose="020B0604020201020104" pitchFamily="34" charset="77"/>
              </a:defRPr>
            </a:lvl5pPr>
            <a:lvl6pPr>
              <a:defRPr sz="1500"/>
            </a:lvl6pPr>
            <a:lvl7pPr>
              <a:defRPr sz="1500"/>
            </a:lvl7pPr>
            <a:lvl8pPr>
              <a:defRPr sz="1500"/>
            </a:lvl8pPr>
            <a:lvl9pPr>
              <a:defRPr sz="1500"/>
            </a:lvl9pPr>
          </a:lstStyle>
          <a:p>
            <a:pPr lvl="0"/>
            <a:r>
              <a:rPr lang="nb-NO"/>
              <a:t>Klikk for å redigere tekststiler i malen</a:t>
            </a:r>
          </a:p>
          <a:p>
            <a:pPr lvl="1"/>
            <a:r>
              <a:rPr lang="nb-NO"/>
              <a:t>Andre nivå</a:t>
            </a:r>
          </a:p>
          <a:p>
            <a:pPr lvl="2"/>
            <a:r>
              <a:rPr lang="nb-NO"/>
              <a:t>Tredje nivå</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00" b="0" i="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a:t>Klikk for å redigere tekststiler i malen</a:t>
            </a:r>
          </a:p>
        </p:txBody>
      </p:sp>
      <p:sp>
        <p:nvSpPr>
          <p:cNvPr id="5" name="Plassholder for lysbildenummer 1">
            <a:extLst>
              <a:ext uri="{FF2B5EF4-FFF2-40B4-BE49-F238E27FC236}">
                <a16:creationId xmlns:a16="http://schemas.microsoft.com/office/drawing/2014/main" id="{EF75AC58-9041-862F-3BDC-DF3CEE968C67}"/>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1222694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7"/>
            <a:ext cx="7315200" cy="566739"/>
          </a:xfrm>
          <a:prstGeom prst="rect">
            <a:avLst/>
          </a:prstGeom>
        </p:spPr>
        <p:txBody>
          <a:bodyPr anchor="b"/>
          <a:lstStyle>
            <a:lvl1pPr algn="l">
              <a:defRPr sz="1600" b="0" i="0">
                <a:latin typeface="+mj-lt"/>
              </a:defRPr>
            </a:lvl1pPr>
          </a:lstStyle>
          <a:p>
            <a:r>
              <a:rPr lang="nb-NO"/>
              <a:t>Klikk for å redigere tittelstil</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2400" b="0" i="0">
                <a:latin typeface="+mj-lt"/>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endParaRPr lang="en-US"/>
          </a:p>
        </p:txBody>
      </p:sp>
      <p:sp>
        <p:nvSpPr>
          <p:cNvPr id="4" name="Text Placeholder 3"/>
          <p:cNvSpPr>
            <a:spLocks noGrp="1"/>
          </p:cNvSpPr>
          <p:nvPr>
            <p:ph type="body" sz="half" idx="2"/>
          </p:nvPr>
        </p:nvSpPr>
        <p:spPr>
          <a:xfrm>
            <a:off x="2389717" y="5367345"/>
            <a:ext cx="7315200" cy="804863"/>
          </a:xfrm>
        </p:spPr>
        <p:txBody>
          <a:bodyPr/>
          <a:lstStyle>
            <a:lvl1pPr marL="0" indent="0">
              <a:buNone/>
              <a:defRPr sz="1000" b="0" i="0">
                <a:latin typeface="+mj-lt"/>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b-NO"/>
              <a:t>Klikk for å redigere tekststiler i malen</a:t>
            </a:r>
          </a:p>
        </p:txBody>
      </p:sp>
      <p:sp>
        <p:nvSpPr>
          <p:cNvPr id="5" name="Plassholder for lysbildenummer 1">
            <a:extLst>
              <a:ext uri="{FF2B5EF4-FFF2-40B4-BE49-F238E27FC236}">
                <a16:creationId xmlns:a16="http://schemas.microsoft.com/office/drawing/2014/main" id="{1136900E-88A3-942F-C3A9-73512BF4AF9F}"/>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3147731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7"/>
            <a:ext cx="10972800" cy="443483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a:p>
        </p:txBody>
      </p:sp>
      <p:sp>
        <p:nvSpPr>
          <p:cNvPr id="2" name="Title Placeholder 1">
            <a:extLst>
              <a:ext uri="{FF2B5EF4-FFF2-40B4-BE49-F238E27FC236}">
                <a16:creationId xmlns:a16="http://schemas.microsoft.com/office/drawing/2014/main" id="{A33C8A4B-73F1-2441-89D6-810E49882B22}"/>
              </a:ext>
            </a:extLst>
          </p:cNvPr>
          <p:cNvSpPr>
            <a:spLocks noGrp="1"/>
          </p:cNvSpPr>
          <p:nvPr>
            <p:ph type="title"/>
          </p:nvPr>
        </p:nvSpPr>
        <p:spPr>
          <a:xfrm>
            <a:off x="614680" y="324485"/>
            <a:ext cx="10977880" cy="1128395"/>
          </a:xfrm>
          <a:prstGeom prst="rect">
            <a:avLst/>
          </a:prstGeom>
        </p:spPr>
        <p:txBody>
          <a:bodyPr vert="horz" lIns="91440" tIns="45720" rIns="91440" bIns="45720" rtlCol="0" anchor="ctr">
            <a:normAutofit/>
          </a:bodyPr>
          <a:lstStyle/>
          <a:p>
            <a:r>
              <a:rPr lang="nb-NO"/>
              <a:t>Klikk for å redigere tittelstil</a:t>
            </a:r>
            <a:endParaRPr lang="en-NO"/>
          </a:p>
        </p:txBody>
      </p:sp>
      <p:pic>
        <p:nvPicPr>
          <p:cNvPr id="4" name="Bilde 3" descr="Et bilde som inneholder skjermbilde, tekst, Grafikk, mørke&#10;&#10;Automatisk generert beskrivelse">
            <a:extLst>
              <a:ext uri="{FF2B5EF4-FFF2-40B4-BE49-F238E27FC236}">
                <a16:creationId xmlns:a16="http://schemas.microsoft.com/office/drawing/2014/main" id="{8E74EEDC-FC7B-6DBB-9823-703F9518A3E3}"/>
              </a:ext>
            </a:extLst>
          </p:cNvPr>
          <p:cNvPicPr>
            <a:picLocks noChangeAspect="1"/>
          </p:cNvPicPr>
          <p:nvPr userDrawn="1"/>
        </p:nvPicPr>
        <p:blipFill rotWithShape="1">
          <a:blip r:embed="rId14"/>
          <a:srcRect t="78179"/>
          <a:stretch/>
        </p:blipFill>
        <p:spPr>
          <a:xfrm>
            <a:off x="9722734" y="6123394"/>
            <a:ext cx="2242438" cy="639279"/>
          </a:xfrm>
          <a:prstGeom prst="rect">
            <a:avLst/>
          </a:prstGeom>
        </p:spPr>
      </p:pic>
      <p:sp>
        <p:nvSpPr>
          <p:cNvPr id="5" name="Plassholder for lysbildenummer 1">
            <a:extLst>
              <a:ext uri="{FF2B5EF4-FFF2-40B4-BE49-F238E27FC236}">
                <a16:creationId xmlns:a16="http://schemas.microsoft.com/office/drawing/2014/main" id="{2C4BA010-0F1A-EE76-EA60-63B3E8774848}"/>
              </a:ext>
            </a:extLst>
          </p:cNvPr>
          <p:cNvSpPr>
            <a:spLocks noGrp="1"/>
          </p:cNvSpPr>
          <p:nvPr>
            <p:ph type="sldNum" sz="quarter" idx="4"/>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612E6FC-9451-45B9-AF92-825306669831}" type="slidenum">
              <a:rPr lang="nb-NO" smtClean="0">
                <a:latin typeface="Calibri (Overskrifter)"/>
              </a:rPr>
              <a:pPr/>
              <a:t>‹#›</a:t>
            </a:fld>
            <a:endParaRPr lang="nb-NO">
              <a:latin typeface="Calibri (Overskrifter)"/>
            </a:endParaRPr>
          </a:p>
        </p:txBody>
      </p:sp>
    </p:spTree>
    <p:extLst>
      <p:ext uri="{BB962C8B-B14F-4D97-AF65-F5344CB8AC3E}">
        <p14:creationId xmlns:p14="http://schemas.microsoft.com/office/powerpoint/2010/main" val="1716814157"/>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hf hdr="0" dt="0"/>
  <p:txStyles>
    <p:titleStyle>
      <a:lvl1pPr algn="ctr" defTabSz="685800" rtl="0" eaLnBrk="1" latinLnBrk="0" hangingPunct="1">
        <a:spcBef>
          <a:spcPct val="0"/>
        </a:spcBef>
        <a:buNone/>
        <a:defRPr sz="4800" b="0" i="0" kern="1200">
          <a:solidFill>
            <a:schemeClr val="tx2"/>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1pPr>
      <a:lvl2pPr marL="557213" indent="-214313"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2pPr>
      <a:lvl3pPr marL="8572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3pPr>
      <a:lvl4pPr marL="12001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4pPr>
      <a:lvl5pPr marL="15430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D35C06-53D4-1DDA-4E97-9F3492EB8003}"/>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AFA64A8-A80F-8EE8-955D-813AD6BC558D}"/>
              </a:ext>
            </a:extLst>
          </p:cNvPr>
          <p:cNvSpPr txBox="1">
            <a:spLocks/>
          </p:cNvSpPr>
          <p:nvPr/>
        </p:nvSpPr>
        <p:spPr>
          <a:xfrm>
            <a:off x="2761814" y="1894055"/>
            <a:ext cx="6668371" cy="4411665"/>
          </a:xfrm>
          <a:prstGeom prst="rect">
            <a:avLst/>
          </a:prstGeom>
        </p:spPr>
        <p:txBody>
          <a:bodyPr vert="horz" lIns="91440" tIns="45720" rIns="91440" bIns="45720" rtlCol="0">
            <a:noAutofit/>
          </a:bodyPr>
          <a:lstStyle>
            <a:lvl1pPr marL="0" indent="0" algn="l" defTabSz="914172" rtl="0" eaLnBrk="1" latinLnBrk="0" hangingPunct="1">
              <a:lnSpc>
                <a:spcPct val="90000"/>
              </a:lnSpc>
              <a:spcBef>
                <a:spcPts val="600"/>
              </a:spcBef>
              <a:buFont typeface="Arial" panose="020B0604020202020204" pitchFamily="34" charset="0"/>
              <a:buNone/>
              <a:defRPr sz="1200" b="0" i="0" kern="1200">
                <a:solidFill>
                  <a:schemeClr val="tx1"/>
                </a:solidFill>
                <a:latin typeface="ClanOT-WideBook" panose="02000505030000020004" pitchFamily="50" charset="0"/>
                <a:ea typeface="+mn-ea"/>
                <a:cs typeface="+mn-cs"/>
              </a:defRPr>
            </a:lvl1pPr>
            <a:lvl2pPr marL="457086" indent="0" algn="l" defTabSz="914172" rtl="0" eaLnBrk="1" latinLnBrk="0" hangingPunct="1">
              <a:lnSpc>
                <a:spcPct val="90000"/>
              </a:lnSpc>
              <a:spcBef>
                <a:spcPts val="0"/>
              </a:spcBef>
              <a:buFont typeface="Arial" panose="020B0604020202020204" pitchFamily="34" charset="0"/>
              <a:buNone/>
              <a:defRPr sz="1100" b="0" i="0" kern="1200">
                <a:solidFill>
                  <a:schemeClr val="tx1"/>
                </a:solidFill>
                <a:latin typeface="ClanOT-WideBook" panose="02000505030000020004" pitchFamily="50" charset="0"/>
                <a:ea typeface="+mn-ea"/>
                <a:cs typeface="+mn-cs"/>
              </a:defRPr>
            </a:lvl2pPr>
            <a:lvl3pPr marL="914172" indent="0" algn="l" defTabSz="914172" rtl="0" eaLnBrk="1" latinLnBrk="0" hangingPunct="1">
              <a:lnSpc>
                <a:spcPct val="90000"/>
              </a:lnSpc>
              <a:spcBef>
                <a:spcPts val="0"/>
              </a:spcBef>
              <a:buFont typeface="Arial" panose="020B0604020202020204" pitchFamily="34" charset="0"/>
              <a:buNone/>
              <a:defRPr sz="1050" b="0" i="0" kern="1200">
                <a:solidFill>
                  <a:schemeClr val="tx1"/>
                </a:solidFill>
                <a:latin typeface="ClanOT-WideBook" panose="02000505030000020004" pitchFamily="50" charset="0"/>
                <a:ea typeface="+mn-ea"/>
                <a:cs typeface="+mn-cs"/>
              </a:defRPr>
            </a:lvl3pPr>
            <a:lvl4pPr marL="1371257" indent="0" algn="l" defTabSz="914172" rtl="0" eaLnBrk="1" latinLnBrk="0" hangingPunct="1">
              <a:lnSpc>
                <a:spcPct val="90000"/>
              </a:lnSpc>
              <a:spcBef>
                <a:spcPts val="0"/>
              </a:spcBef>
              <a:buFont typeface="Arial" panose="020B0604020202020204" pitchFamily="34" charset="0"/>
              <a:buNone/>
              <a:defRPr sz="1000" b="0" i="0" kern="1200">
                <a:solidFill>
                  <a:schemeClr val="tx1"/>
                </a:solidFill>
                <a:latin typeface="ClanOT-WideBook" panose="02000505030000020004" pitchFamily="50"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400" b="0" i="0" kern="1200">
                <a:solidFill>
                  <a:schemeClr val="tx1"/>
                </a:solidFill>
                <a:latin typeface="ClanOT WideBook" panose="02000505030000020004" pitchFamily="2" charset="77"/>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172" rtl="0" eaLnBrk="1" fontAlgn="auto" latinLnBrk="0" hangingPunct="1">
              <a:lnSpc>
                <a:spcPct val="90000"/>
              </a:lnSpc>
              <a:spcBef>
                <a:spcPts val="600"/>
              </a:spcBef>
              <a:spcAft>
                <a:spcPts val="0"/>
              </a:spcAft>
              <a:buClrTx/>
              <a:buSzTx/>
              <a:buFont typeface="Arial" panose="020B0604020202020204" pitchFamily="34" charset="0"/>
              <a:buNone/>
              <a:tabLst/>
              <a:defRPr/>
            </a:pPr>
            <a:r>
              <a:rPr lang="de-DE" sz="4400" b="1" i="1" dirty="0">
                <a:solidFill>
                  <a:schemeClr val="tx2"/>
                </a:solidFill>
                <a:latin typeface="Calibri (Headings)"/>
              </a:rPr>
              <a:t>Wie Softwareunternehmen von AI profitieren</a:t>
            </a:r>
          </a:p>
          <a:p>
            <a:pPr marL="0" marR="0" lvl="0" indent="0" algn="ctr" defTabSz="914172" rtl="0" eaLnBrk="1" fontAlgn="auto" latinLnBrk="0" hangingPunct="1">
              <a:lnSpc>
                <a:spcPct val="90000"/>
              </a:lnSpc>
              <a:spcBef>
                <a:spcPts val="600"/>
              </a:spcBef>
              <a:spcAft>
                <a:spcPts val="0"/>
              </a:spcAft>
              <a:buClrTx/>
              <a:buSzTx/>
              <a:buFont typeface="Arial" panose="020B0604020202020204" pitchFamily="34" charset="0"/>
              <a:buNone/>
              <a:tabLst/>
              <a:defRPr/>
            </a:pPr>
            <a:endParaRPr lang="de-DE" sz="4400" b="1" i="1" dirty="0">
              <a:solidFill>
                <a:schemeClr val="tx2"/>
              </a:solidFill>
              <a:latin typeface="Calibri (Headings)"/>
            </a:endParaRPr>
          </a:p>
          <a:p>
            <a:pPr lvl="0" algn="ctr">
              <a:defRPr/>
            </a:pPr>
            <a:r>
              <a:rPr lang="de-DE" sz="3200" b="1" i="1" dirty="0">
                <a:solidFill>
                  <a:schemeClr val="tx2"/>
                </a:solidFill>
                <a:latin typeface="Calibri (Headings)"/>
              </a:rPr>
              <a:t>REQ Global Compounders </a:t>
            </a:r>
          </a:p>
          <a:p>
            <a:pPr marL="0" marR="0" lvl="0" indent="0" algn="ctr" defTabSz="914172"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de-DE" sz="4400" b="1" i="1" u="none" strike="noStrike" kern="1200" cap="none" spc="0" normalizeH="0" baseline="0" noProof="0" dirty="0">
              <a:ln>
                <a:noFill/>
              </a:ln>
              <a:solidFill>
                <a:schemeClr val="tx2"/>
              </a:solidFill>
              <a:effectLst/>
              <a:uLnTx/>
              <a:uFillTx/>
              <a:latin typeface="Calibri (Headings)"/>
            </a:endParaRPr>
          </a:p>
          <a:p>
            <a:pPr marL="0" marR="0" lvl="0" indent="0" algn="ctr" defTabSz="914172" rtl="0" eaLnBrk="1" fontAlgn="auto" latinLnBrk="0" hangingPunct="1">
              <a:lnSpc>
                <a:spcPct val="90000"/>
              </a:lnSpc>
              <a:spcBef>
                <a:spcPts val="600"/>
              </a:spcBef>
              <a:spcAft>
                <a:spcPts val="0"/>
              </a:spcAft>
              <a:buClrTx/>
              <a:buSzTx/>
              <a:buFont typeface="Arial" panose="020B0604020202020204" pitchFamily="34" charset="0"/>
              <a:buNone/>
              <a:tabLst/>
              <a:defRPr/>
            </a:pPr>
            <a:endParaRPr kumimoji="0" lang="nb-NO" sz="4400" b="1" i="0" u="none" strike="noStrike" kern="1200" cap="none" spc="0" normalizeH="0" baseline="0" noProof="0" dirty="0">
              <a:ln>
                <a:noFill/>
              </a:ln>
              <a:solidFill>
                <a:schemeClr val="tx2"/>
              </a:solidFill>
              <a:effectLst/>
              <a:uLnTx/>
              <a:uFillTx/>
              <a:latin typeface="Calibri (Headings)"/>
            </a:endParaRPr>
          </a:p>
        </p:txBody>
      </p:sp>
    </p:spTree>
    <p:extLst>
      <p:ext uri="{BB962C8B-B14F-4D97-AF65-F5344CB8AC3E}">
        <p14:creationId xmlns:p14="http://schemas.microsoft.com/office/powerpoint/2010/main" val="3790934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742E6-44EA-EA98-67DD-6C7BC0F59C06}"/>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A68A2320-599E-62EE-FA40-50136A628296}"/>
              </a:ext>
            </a:extLst>
          </p:cNvPr>
          <p:cNvSpPr>
            <a:spLocks noGrp="1"/>
          </p:cNvSpPr>
          <p:nvPr>
            <p:ph type="title"/>
          </p:nvPr>
        </p:nvSpPr>
        <p:spPr/>
        <p:txBody>
          <a:bodyPr/>
          <a:lstStyle/>
          <a:p>
            <a:r>
              <a:rPr lang="en-US"/>
              <a:t>And now, the next architectural shift is here</a:t>
            </a:r>
            <a:endParaRPr lang="nb-NO"/>
          </a:p>
        </p:txBody>
      </p:sp>
      <p:sp>
        <p:nvSpPr>
          <p:cNvPr id="6" name="Plassholder for tekst 5">
            <a:extLst>
              <a:ext uri="{FF2B5EF4-FFF2-40B4-BE49-F238E27FC236}">
                <a16:creationId xmlns:a16="http://schemas.microsoft.com/office/drawing/2014/main" id="{41EE232E-C2D1-63E4-FDBA-615029AB7B65}"/>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9FB0F481-9164-5EE2-2BD8-89F0B5E1F366}"/>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12948560-F339-D7CD-78D5-16A1220E6E96}"/>
              </a:ext>
            </a:extLst>
          </p:cNvPr>
          <p:cNvSpPr>
            <a:spLocks noGrp="1"/>
          </p:cNvSpPr>
          <p:nvPr>
            <p:ph sz="half" idx="1"/>
          </p:nvPr>
        </p:nvSpPr>
        <p:spPr/>
        <p:txBody>
          <a:bodyPr/>
          <a:lstStyle/>
          <a:p>
            <a:endParaRPr lang="en-US"/>
          </a:p>
        </p:txBody>
      </p:sp>
      <p:pic>
        <p:nvPicPr>
          <p:cNvPr id="5" name="Bilde 4">
            <a:extLst>
              <a:ext uri="{FF2B5EF4-FFF2-40B4-BE49-F238E27FC236}">
                <a16:creationId xmlns:a16="http://schemas.microsoft.com/office/drawing/2014/main" id="{DE9E9272-4598-70B9-E5EC-82E981029E36}"/>
              </a:ext>
            </a:extLst>
          </p:cNvPr>
          <p:cNvPicPr>
            <a:picLocks noChangeAspect="1"/>
          </p:cNvPicPr>
          <p:nvPr/>
        </p:nvPicPr>
        <p:blipFill>
          <a:blip r:embed="rId3"/>
          <a:stretch>
            <a:fillRect/>
          </a:stretch>
        </p:blipFill>
        <p:spPr>
          <a:xfrm>
            <a:off x="695246" y="1894989"/>
            <a:ext cx="9544523" cy="2531966"/>
          </a:xfrm>
          <a:prstGeom prst="rect">
            <a:avLst/>
          </a:prstGeom>
        </p:spPr>
      </p:pic>
    </p:spTree>
    <p:extLst>
      <p:ext uri="{BB962C8B-B14F-4D97-AF65-F5344CB8AC3E}">
        <p14:creationId xmlns:p14="http://schemas.microsoft.com/office/powerpoint/2010/main" val="2742031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04C4B-FF3B-FE84-FDFA-5F3EA9E5E2AF}"/>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E096FFC9-BC76-B43D-7CA4-1D6AF9F18B3C}"/>
              </a:ext>
            </a:extLst>
          </p:cNvPr>
          <p:cNvSpPr>
            <a:spLocks noGrp="1"/>
          </p:cNvSpPr>
          <p:nvPr>
            <p:ph type="title"/>
          </p:nvPr>
        </p:nvSpPr>
        <p:spPr/>
        <p:txBody>
          <a:bodyPr/>
          <a:lstStyle/>
          <a:p>
            <a:r>
              <a:rPr lang="en-US"/>
              <a:t>Narratives Drive Prices — And Prices Drive New Narratives</a:t>
            </a:r>
            <a:endParaRPr lang="nb-NO"/>
          </a:p>
        </p:txBody>
      </p:sp>
      <p:sp>
        <p:nvSpPr>
          <p:cNvPr id="6" name="Plassholder for tekst 5">
            <a:extLst>
              <a:ext uri="{FF2B5EF4-FFF2-40B4-BE49-F238E27FC236}">
                <a16:creationId xmlns:a16="http://schemas.microsoft.com/office/drawing/2014/main" id="{CE24657C-C22B-5ADF-B94F-91FC1B5C7D2C}"/>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C8733D4D-B670-AC99-BB28-444BFDFC87A7}"/>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E4BAC35A-A85F-EA76-ACDE-EAB8BEE61D08}"/>
              </a:ext>
            </a:extLst>
          </p:cNvPr>
          <p:cNvSpPr txBox="1">
            <a:spLocks/>
          </p:cNvSpPr>
          <p:nvPr/>
        </p:nvSpPr>
        <p:spPr>
          <a:xfrm>
            <a:off x="454731" y="1423559"/>
            <a:ext cx="4721831" cy="4411665"/>
          </a:xfrm>
          <a:prstGeom prst="rect">
            <a:avLst/>
          </a:prstGeom>
        </p:spPr>
        <p:txBody>
          <a:bodyPr vert="horz" lIns="91440" tIns="45720" rIns="91440" bIns="45720" rtlCol="0">
            <a:noAutofit/>
          </a:bodyPr>
          <a:lstStyle>
            <a:lvl1pPr marL="257175" indent="-257175" algn="l" defTabSz="685800" rtl="0" eaLnBrk="1" latinLnBrk="0" hangingPunct="1">
              <a:spcBef>
                <a:spcPts val="600"/>
              </a:spcBef>
              <a:buFont typeface="Arial" pitchFamily="34" charset="0"/>
              <a:buChar char="•"/>
              <a:defRPr sz="1200" b="0" i="0" kern="1200">
                <a:solidFill>
                  <a:schemeClr val="tx2"/>
                </a:solidFill>
                <a:latin typeface="+mj-lt"/>
                <a:ea typeface="+mn-ea"/>
                <a:cs typeface="+mn-cs"/>
              </a:defRPr>
            </a:lvl1pPr>
            <a:lvl2pPr marL="557213" indent="-214313" algn="l" defTabSz="685800" rtl="0" eaLnBrk="1" latinLnBrk="0" hangingPunct="1">
              <a:spcBef>
                <a:spcPts val="0"/>
              </a:spcBef>
              <a:buFont typeface="Arial" pitchFamily="34" charset="0"/>
              <a:buChar char="–"/>
              <a:defRPr sz="1100" b="0" i="0" kern="1200">
                <a:solidFill>
                  <a:schemeClr val="tx2"/>
                </a:solidFill>
                <a:latin typeface="+mj-lt"/>
                <a:ea typeface="+mn-ea"/>
                <a:cs typeface="+mn-cs"/>
              </a:defRPr>
            </a:lvl2pPr>
            <a:lvl3pPr marL="857250" indent="-171450" algn="l" defTabSz="685800" rtl="0" eaLnBrk="1" latinLnBrk="0" hangingPunct="1">
              <a:spcBef>
                <a:spcPts val="0"/>
              </a:spcBef>
              <a:buFont typeface="Arial" pitchFamily="34" charset="0"/>
              <a:buChar char="•"/>
              <a:defRPr sz="1050" b="0" i="0" kern="1200">
                <a:solidFill>
                  <a:schemeClr val="tx2"/>
                </a:solidFill>
                <a:latin typeface="+mj-lt"/>
                <a:ea typeface="+mn-ea"/>
                <a:cs typeface="+mn-cs"/>
              </a:defRPr>
            </a:lvl3pPr>
            <a:lvl4pPr marL="1200150" indent="-171450" algn="l" defTabSz="685800" rtl="0" eaLnBrk="1" latinLnBrk="0" hangingPunct="1">
              <a:spcBef>
                <a:spcPts val="0"/>
              </a:spcBef>
              <a:buFont typeface="Arial" pitchFamily="34" charset="0"/>
              <a:buChar char="–"/>
              <a:defRPr sz="1000" b="0" i="0" kern="1200">
                <a:solidFill>
                  <a:schemeClr val="tx2"/>
                </a:solidFill>
                <a:latin typeface="+mj-lt"/>
                <a:ea typeface="+mn-ea"/>
                <a:cs typeface="+mn-cs"/>
              </a:defRPr>
            </a:lvl4pPr>
            <a:lvl5pPr marL="1543050" indent="-171450" algn="l" defTabSz="685800" rtl="0" eaLnBrk="1" latinLnBrk="0" hangingPunct="1">
              <a:spcBef>
                <a:spcPct val="20000"/>
              </a:spcBef>
              <a:buFont typeface="Arial" pitchFamily="34" charset="0"/>
              <a:buChar char="»"/>
              <a:defRPr sz="1400" b="0" i="0" kern="1200">
                <a:solidFill>
                  <a:schemeClr val="tx2"/>
                </a:solidFill>
                <a:latin typeface="ClanOT WideBook" panose="02000505030000020004" pitchFamily="2" charset="77"/>
                <a:ea typeface="+mn-ea"/>
                <a:cs typeface="+mn-cs"/>
              </a:defRPr>
            </a:lvl5pPr>
            <a:lvl6pPr marL="1885950" indent="-171450" algn="l" defTabSz="685800" rtl="0" eaLnBrk="1" latinLnBrk="0" hangingPunct="1">
              <a:spcBef>
                <a:spcPct val="20000"/>
              </a:spcBef>
              <a:buFont typeface="Arial"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350" kern="1200">
                <a:solidFill>
                  <a:schemeClr val="tx1"/>
                </a:solidFill>
                <a:latin typeface="+mn-lt"/>
                <a:ea typeface="+mn-ea"/>
                <a:cs typeface="+mn-cs"/>
              </a:defRPr>
            </a:lvl9pPr>
          </a:lstStyle>
          <a:p>
            <a:endParaRPr lang="en-US" sz="1400"/>
          </a:p>
          <a:p>
            <a:r>
              <a:rPr lang="en-US" sz="1400"/>
              <a:t>“</a:t>
            </a:r>
            <a:r>
              <a:rPr lang="en-US" sz="1400" b="1"/>
              <a:t>The notion that business applications exist — that's probably where </a:t>
            </a:r>
            <a:r>
              <a:rPr lang="en-US" sz="1400" b="1" u="sng"/>
              <a:t>they'll all collapse in the agent era</a:t>
            </a:r>
            <a:r>
              <a:rPr lang="en-US" sz="1400"/>
              <a:t>. Because if you think about it, they're essentially CRUD databases with a bunch of business logic. The business logic is all going to these agents.” - Satya Nadella (BG2 with Bill Gurley &amp; Brad Gerstner, Dec 2024)</a:t>
            </a:r>
          </a:p>
          <a:p>
            <a:endParaRPr lang="en-US" sz="1400"/>
          </a:p>
          <a:p>
            <a:r>
              <a:rPr lang="en-US" sz="1400"/>
              <a:t>“Right now we're in an agentic AI moment where the industrial software complex of the 20th century is being integrated, and in some cases, </a:t>
            </a:r>
            <a:r>
              <a:rPr lang="en-US" sz="1400" b="1" u="sng"/>
              <a:t>drastically reduced </a:t>
            </a:r>
            <a:r>
              <a:rPr lang="en-US" sz="1400" b="1"/>
              <a:t>in numbers of applications </a:t>
            </a:r>
            <a:r>
              <a:rPr lang="en-US" sz="1400"/>
              <a:t>and moved to the ServiceNow platform,“ – Bill McDermott (CEO of ServiceNow, former CEO of SAP)</a:t>
            </a:r>
          </a:p>
          <a:p>
            <a:endParaRPr lang="en-US" sz="1400"/>
          </a:p>
          <a:p>
            <a:r>
              <a:rPr lang="en-US" sz="1400"/>
              <a:t>“</a:t>
            </a:r>
            <a:r>
              <a:rPr lang="en-US" sz="1400" b="1" u="sng"/>
              <a:t>I would go short vertical SaaS, vertical software companies</a:t>
            </a:r>
            <a:r>
              <a:rPr lang="en-US" sz="1400"/>
              <a:t>, and long cloud providers that have AI tools and platforms that will allow enterprises to build custom applications in a low-cost, low-code way.” – David Friedberg, Allin podcast, Episode 160 (Predictions for 2024)</a:t>
            </a:r>
          </a:p>
          <a:p>
            <a:pPr marL="0" indent="0">
              <a:buNone/>
            </a:pPr>
            <a:br>
              <a:rPr lang="en-US" sz="1400"/>
            </a:br>
            <a:endParaRPr lang="en-US" sz="1400"/>
          </a:p>
          <a:p>
            <a:endParaRPr lang="en-US" sz="1400"/>
          </a:p>
        </p:txBody>
      </p:sp>
      <p:pic>
        <p:nvPicPr>
          <p:cNvPr id="11" name="Bilde 10">
            <a:extLst>
              <a:ext uri="{FF2B5EF4-FFF2-40B4-BE49-F238E27FC236}">
                <a16:creationId xmlns:a16="http://schemas.microsoft.com/office/drawing/2014/main" id="{C1429E0E-098D-A4E6-672B-A0DECD7F97CF}"/>
              </a:ext>
            </a:extLst>
          </p:cNvPr>
          <p:cNvPicPr>
            <a:picLocks noChangeAspect="1"/>
          </p:cNvPicPr>
          <p:nvPr/>
        </p:nvPicPr>
        <p:blipFill>
          <a:blip r:embed="rId3"/>
          <a:stretch>
            <a:fillRect/>
          </a:stretch>
        </p:blipFill>
        <p:spPr>
          <a:xfrm>
            <a:off x="5468105" y="2334321"/>
            <a:ext cx="5694458" cy="3172030"/>
          </a:xfrm>
          <a:prstGeom prst="rect">
            <a:avLst/>
          </a:prstGeom>
        </p:spPr>
      </p:pic>
    </p:spTree>
    <p:extLst>
      <p:ext uri="{BB962C8B-B14F-4D97-AF65-F5344CB8AC3E}">
        <p14:creationId xmlns:p14="http://schemas.microsoft.com/office/powerpoint/2010/main" val="911770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C71FB-E58E-5561-A7B7-C4A6E380346E}"/>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B917F3C1-E5E7-91E7-3968-1224E3366B75}"/>
              </a:ext>
            </a:extLst>
          </p:cNvPr>
          <p:cNvSpPr>
            <a:spLocks noGrp="1"/>
          </p:cNvSpPr>
          <p:nvPr>
            <p:ph type="title"/>
          </p:nvPr>
        </p:nvSpPr>
        <p:spPr/>
        <p:txBody>
          <a:bodyPr/>
          <a:lstStyle/>
          <a:p>
            <a:r>
              <a:rPr lang="en-US"/>
              <a:t>How SaaS (Point Solutions) Might Get Replaced</a:t>
            </a:r>
            <a:endParaRPr lang="nb-NO"/>
          </a:p>
        </p:txBody>
      </p:sp>
      <p:sp>
        <p:nvSpPr>
          <p:cNvPr id="6" name="Plassholder for tekst 5">
            <a:extLst>
              <a:ext uri="{FF2B5EF4-FFF2-40B4-BE49-F238E27FC236}">
                <a16:creationId xmlns:a16="http://schemas.microsoft.com/office/drawing/2014/main" id="{BB4272D2-8A29-2C97-FA7F-077E60E28F4B}"/>
              </a:ext>
            </a:extLst>
          </p:cNvPr>
          <p:cNvSpPr>
            <a:spLocks noGrp="1"/>
          </p:cNvSpPr>
          <p:nvPr>
            <p:ph type="body" sz="quarter" idx="10"/>
          </p:nvPr>
        </p:nvSpPr>
        <p:spPr/>
        <p:txBody>
          <a:bodyPr/>
          <a:lstStyle/>
          <a:p>
            <a:r>
              <a:rPr lang="nb-NO"/>
              <a:t>According to Nadella and other business leaders </a:t>
            </a:r>
          </a:p>
        </p:txBody>
      </p:sp>
      <p:sp>
        <p:nvSpPr>
          <p:cNvPr id="2" name="Plassholder for lysbildenummer 1">
            <a:extLst>
              <a:ext uri="{FF2B5EF4-FFF2-40B4-BE49-F238E27FC236}">
                <a16:creationId xmlns:a16="http://schemas.microsoft.com/office/drawing/2014/main" id="{FBD84309-A8DE-FBFB-C1C5-E2F56CD9C8B0}"/>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6961E751-BC7D-E9EE-61E8-4B73D8C2E72A}"/>
              </a:ext>
            </a:extLst>
          </p:cNvPr>
          <p:cNvSpPr>
            <a:spLocks noGrp="1"/>
          </p:cNvSpPr>
          <p:nvPr>
            <p:ph sz="half" idx="1"/>
          </p:nvPr>
        </p:nvSpPr>
        <p:spPr/>
        <p:txBody>
          <a:bodyPr/>
          <a:lstStyle/>
          <a:p>
            <a:endParaRPr lang="en-US"/>
          </a:p>
        </p:txBody>
      </p:sp>
      <p:pic>
        <p:nvPicPr>
          <p:cNvPr id="5" name="Bilde 4">
            <a:extLst>
              <a:ext uri="{FF2B5EF4-FFF2-40B4-BE49-F238E27FC236}">
                <a16:creationId xmlns:a16="http://schemas.microsoft.com/office/drawing/2014/main" id="{AB6888B1-345A-C62A-C421-B2940A86A196}"/>
              </a:ext>
            </a:extLst>
          </p:cNvPr>
          <p:cNvPicPr>
            <a:picLocks noChangeAspect="1"/>
          </p:cNvPicPr>
          <p:nvPr/>
        </p:nvPicPr>
        <p:blipFill>
          <a:blip r:embed="rId3"/>
          <a:stretch>
            <a:fillRect/>
          </a:stretch>
        </p:blipFill>
        <p:spPr>
          <a:xfrm>
            <a:off x="609600" y="1714504"/>
            <a:ext cx="7046966" cy="4103496"/>
          </a:xfrm>
          <a:prstGeom prst="rect">
            <a:avLst/>
          </a:prstGeom>
        </p:spPr>
      </p:pic>
    </p:spTree>
    <p:extLst>
      <p:ext uri="{BB962C8B-B14F-4D97-AF65-F5344CB8AC3E}">
        <p14:creationId xmlns:p14="http://schemas.microsoft.com/office/powerpoint/2010/main" val="3550603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F9831-EF8E-4C2E-B627-E12E325F3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8BDF32-6C9F-11A2-80BE-472B16CC805A}"/>
              </a:ext>
            </a:extLst>
          </p:cNvPr>
          <p:cNvSpPr>
            <a:spLocks noGrp="1"/>
          </p:cNvSpPr>
          <p:nvPr>
            <p:ph type="title"/>
          </p:nvPr>
        </p:nvSpPr>
        <p:spPr/>
        <p:txBody>
          <a:bodyPr/>
          <a:lstStyle/>
          <a:p>
            <a:r>
              <a:rPr lang="en-US" dirty="0"/>
              <a:t>Vibe coding </a:t>
            </a:r>
          </a:p>
        </p:txBody>
      </p:sp>
      <p:sp>
        <p:nvSpPr>
          <p:cNvPr id="4" name="Text Placeholder 3">
            <a:extLst>
              <a:ext uri="{FF2B5EF4-FFF2-40B4-BE49-F238E27FC236}">
                <a16:creationId xmlns:a16="http://schemas.microsoft.com/office/drawing/2014/main" id="{545F4907-5A52-F66D-562D-BD2DE15D16C8}"/>
              </a:ext>
            </a:extLst>
          </p:cNvPr>
          <p:cNvSpPr>
            <a:spLocks noGrp="1"/>
          </p:cNvSpPr>
          <p:nvPr>
            <p:ph type="body" sz="quarter" idx="10"/>
          </p:nvPr>
        </p:nvSpPr>
        <p:spPr/>
        <p:txBody>
          <a:bodyPr/>
          <a:lstStyle/>
          <a:p>
            <a:endParaRPr lang="en-US"/>
          </a:p>
        </p:txBody>
      </p:sp>
      <p:sp>
        <p:nvSpPr>
          <p:cNvPr id="5" name="Slide Number Placeholder 4">
            <a:extLst>
              <a:ext uri="{FF2B5EF4-FFF2-40B4-BE49-F238E27FC236}">
                <a16:creationId xmlns:a16="http://schemas.microsoft.com/office/drawing/2014/main" id="{45EFAFEA-BBD5-91BA-D303-BEFBB8C5DF27}"/>
              </a:ext>
            </a:extLst>
          </p:cNvPr>
          <p:cNvSpPr>
            <a:spLocks noGrp="1"/>
          </p:cNvSpPr>
          <p:nvPr>
            <p:ph type="sldNum" sz="quarter" idx="3"/>
          </p:nvPr>
        </p:nvSpPr>
        <p:spPr/>
        <p:txBody>
          <a:bodyPr/>
          <a:lstStyle/>
          <a:p>
            <a:fld id="{9612E6FC-9451-45B9-AF92-825306669831}" type="slidenum">
              <a:rPr lang="nb-NO" smtClean="0">
                <a:latin typeface="Calibri (Overskrifter)"/>
              </a:rPr>
              <a:pPr/>
              <a:t>13</a:t>
            </a:fld>
            <a:endParaRPr lang="nb-NO">
              <a:latin typeface="Calibri (Overskrifter)"/>
            </a:endParaRPr>
          </a:p>
        </p:txBody>
      </p:sp>
      <p:pic>
        <p:nvPicPr>
          <p:cNvPr id="7" name="Picture 6">
            <a:extLst>
              <a:ext uri="{FF2B5EF4-FFF2-40B4-BE49-F238E27FC236}">
                <a16:creationId xmlns:a16="http://schemas.microsoft.com/office/drawing/2014/main" id="{556F6347-3CC0-E2F5-D7FD-3EA3DE7872A8}"/>
              </a:ext>
            </a:extLst>
          </p:cNvPr>
          <p:cNvPicPr>
            <a:picLocks noChangeAspect="1"/>
          </p:cNvPicPr>
          <p:nvPr/>
        </p:nvPicPr>
        <p:blipFill>
          <a:blip r:embed="rId2"/>
          <a:stretch>
            <a:fillRect/>
          </a:stretch>
        </p:blipFill>
        <p:spPr>
          <a:xfrm>
            <a:off x="609600" y="1604045"/>
            <a:ext cx="8542215" cy="3604224"/>
          </a:xfrm>
          <a:prstGeom prst="rect">
            <a:avLst/>
          </a:prstGeom>
        </p:spPr>
      </p:pic>
    </p:spTree>
    <p:extLst>
      <p:ext uri="{BB962C8B-B14F-4D97-AF65-F5344CB8AC3E}">
        <p14:creationId xmlns:p14="http://schemas.microsoft.com/office/powerpoint/2010/main" val="255335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275F0-219B-CB70-B5AC-3E5D6481817A}"/>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DABBE933-358A-86D5-BEE8-41F752135756}"/>
              </a:ext>
            </a:extLst>
          </p:cNvPr>
          <p:cNvSpPr>
            <a:spLocks noGrp="1"/>
          </p:cNvSpPr>
          <p:nvPr>
            <p:ph type="title"/>
          </p:nvPr>
        </p:nvSpPr>
        <p:spPr/>
        <p:txBody>
          <a:bodyPr/>
          <a:lstStyle/>
          <a:p>
            <a:r>
              <a:rPr lang="en-US"/>
              <a:t>VMS Today: A Hodgepodge of Applications</a:t>
            </a:r>
            <a:endParaRPr lang="nb-NO"/>
          </a:p>
        </p:txBody>
      </p:sp>
      <p:sp>
        <p:nvSpPr>
          <p:cNvPr id="6" name="Plassholder for tekst 5">
            <a:extLst>
              <a:ext uri="{FF2B5EF4-FFF2-40B4-BE49-F238E27FC236}">
                <a16:creationId xmlns:a16="http://schemas.microsoft.com/office/drawing/2014/main" id="{69BDA650-5C5C-1667-AC46-AABC24486932}"/>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6B5288F2-81F4-6F3A-2E2D-AB7D4DCE8258}"/>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6E9EBDE8-8B7D-E21B-6B21-29B8F5FE6612}"/>
              </a:ext>
            </a:extLst>
          </p:cNvPr>
          <p:cNvSpPr>
            <a:spLocks noGrp="1"/>
          </p:cNvSpPr>
          <p:nvPr>
            <p:ph sz="half" idx="1"/>
          </p:nvPr>
        </p:nvSpPr>
        <p:spPr/>
        <p:txBody>
          <a:bodyPr/>
          <a:lstStyle/>
          <a:p>
            <a:endParaRPr lang="en-US"/>
          </a:p>
        </p:txBody>
      </p:sp>
      <p:sp>
        <p:nvSpPr>
          <p:cNvPr id="9" name="Plassholder for tekst 5">
            <a:extLst>
              <a:ext uri="{FF2B5EF4-FFF2-40B4-BE49-F238E27FC236}">
                <a16:creationId xmlns:a16="http://schemas.microsoft.com/office/drawing/2014/main" id="{E4207133-0831-3E30-0BC8-3B9367B0E0F2}"/>
              </a:ext>
            </a:extLst>
          </p:cNvPr>
          <p:cNvSpPr txBox="1">
            <a:spLocks/>
          </p:cNvSpPr>
          <p:nvPr/>
        </p:nvSpPr>
        <p:spPr>
          <a:xfrm>
            <a:off x="535289" y="6234220"/>
            <a:ext cx="10972800" cy="290945"/>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None/>
              <a:defRPr sz="1000" b="0" i="1" kern="1200">
                <a:solidFill>
                  <a:schemeClr val="bg1">
                    <a:lumMod val="50000"/>
                  </a:schemeClr>
                </a:solidFill>
                <a:latin typeface="+mj-lt"/>
                <a:ea typeface="+mn-ea"/>
                <a:cs typeface="+mn-cs"/>
              </a:defRPr>
            </a:lvl1pPr>
            <a:lvl2pPr marL="557213" indent="-214313"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2pPr>
            <a:lvl3pPr marL="8572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3pPr>
            <a:lvl4pPr marL="12001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4pPr>
            <a:lvl5pPr marL="15430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nb-NO" dirty="0"/>
              <a:t>Used with permission (K. Reimer)</a:t>
            </a:r>
          </a:p>
        </p:txBody>
      </p:sp>
      <p:pic>
        <p:nvPicPr>
          <p:cNvPr id="8" name="Bilde 7">
            <a:extLst>
              <a:ext uri="{FF2B5EF4-FFF2-40B4-BE49-F238E27FC236}">
                <a16:creationId xmlns:a16="http://schemas.microsoft.com/office/drawing/2014/main" id="{B3D8DE73-3974-FFB3-A788-2FE231C1728E}"/>
              </a:ext>
            </a:extLst>
          </p:cNvPr>
          <p:cNvPicPr>
            <a:picLocks noChangeAspect="1"/>
          </p:cNvPicPr>
          <p:nvPr/>
        </p:nvPicPr>
        <p:blipFill>
          <a:blip r:embed="rId3"/>
          <a:stretch>
            <a:fillRect/>
          </a:stretch>
        </p:blipFill>
        <p:spPr>
          <a:xfrm>
            <a:off x="1350188" y="1812746"/>
            <a:ext cx="6660258" cy="2819779"/>
          </a:xfrm>
          <a:prstGeom prst="rect">
            <a:avLst/>
          </a:prstGeom>
        </p:spPr>
      </p:pic>
    </p:spTree>
    <p:extLst>
      <p:ext uri="{BB962C8B-B14F-4D97-AF65-F5344CB8AC3E}">
        <p14:creationId xmlns:p14="http://schemas.microsoft.com/office/powerpoint/2010/main" val="2974189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15D72-0B30-F6FA-0D15-39DD722E56D4}"/>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D23EE827-8290-9217-00BB-E6E86C21FEAB}"/>
              </a:ext>
            </a:extLst>
          </p:cNvPr>
          <p:cNvSpPr>
            <a:spLocks noGrp="1"/>
          </p:cNvSpPr>
          <p:nvPr>
            <p:ph type="title"/>
          </p:nvPr>
        </p:nvSpPr>
        <p:spPr/>
        <p:txBody>
          <a:bodyPr/>
          <a:lstStyle/>
          <a:p>
            <a:r>
              <a:rPr lang="en-US"/>
              <a:t>Likely Scenarios?</a:t>
            </a:r>
            <a:endParaRPr lang="nb-NO"/>
          </a:p>
        </p:txBody>
      </p:sp>
      <p:sp>
        <p:nvSpPr>
          <p:cNvPr id="6" name="Plassholder for tekst 5">
            <a:extLst>
              <a:ext uri="{FF2B5EF4-FFF2-40B4-BE49-F238E27FC236}">
                <a16:creationId xmlns:a16="http://schemas.microsoft.com/office/drawing/2014/main" id="{B7E0B03D-8C98-4EAE-A6A3-F6426B712D51}"/>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73F97026-1FE8-8E18-0C8A-E55B10B53538}"/>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80078383-F18A-AD52-4DF8-BD8B11053C6E}"/>
              </a:ext>
            </a:extLst>
          </p:cNvPr>
          <p:cNvSpPr>
            <a:spLocks noGrp="1"/>
          </p:cNvSpPr>
          <p:nvPr>
            <p:ph sz="half" idx="1"/>
          </p:nvPr>
        </p:nvSpPr>
        <p:spPr/>
        <p:txBody>
          <a:bodyPr/>
          <a:lstStyle/>
          <a:p>
            <a:endParaRPr lang="en-US"/>
          </a:p>
        </p:txBody>
      </p:sp>
      <p:sp>
        <p:nvSpPr>
          <p:cNvPr id="3" name="Plassholder for tekst 5">
            <a:extLst>
              <a:ext uri="{FF2B5EF4-FFF2-40B4-BE49-F238E27FC236}">
                <a16:creationId xmlns:a16="http://schemas.microsoft.com/office/drawing/2014/main" id="{57A7BC26-CD6E-2711-3513-52F150729403}"/>
              </a:ext>
            </a:extLst>
          </p:cNvPr>
          <p:cNvSpPr txBox="1">
            <a:spLocks/>
          </p:cNvSpPr>
          <p:nvPr/>
        </p:nvSpPr>
        <p:spPr>
          <a:xfrm>
            <a:off x="609600" y="6234220"/>
            <a:ext cx="10972800" cy="290945"/>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None/>
              <a:defRPr sz="1000" b="0" i="1" kern="1200">
                <a:solidFill>
                  <a:schemeClr val="bg1">
                    <a:lumMod val="50000"/>
                  </a:schemeClr>
                </a:solidFill>
                <a:latin typeface="+mj-lt"/>
                <a:ea typeface="+mn-ea"/>
                <a:cs typeface="+mn-cs"/>
              </a:defRPr>
            </a:lvl1pPr>
            <a:lvl2pPr marL="557213" indent="-214313"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2pPr>
            <a:lvl3pPr marL="8572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3pPr>
            <a:lvl4pPr marL="12001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4pPr>
            <a:lvl5pPr marL="1543050" indent="-171450" algn="l" defTabSz="685800" rtl="0" eaLnBrk="1" latinLnBrk="0" hangingPunct="1">
              <a:spcBef>
                <a:spcPct val="20000"/>
              </a:spcBef>
              <a:buFont typeface="Arial" pitchFamily="34" charset="0"/>
              <a:buChar char="»"/>
              <a:defRPr sz="2400" b="0" i="0" kern="1200">
                <a:solidFill>
                  <a:schemeClr val="tx2"/>
                </a:solidFill>
                <a:latin typeface="+mj-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nb-NO" dirty="0"/>
              <a:t>Used with permission (K. Reimer)</a:t>
            </a:r>
          </a:p>
        </p:txBody>
      </p:sp>
      <p:pic>
        <p:nvPicPr>
          <p:cNvPr id="10" name="Picture 9">
            <a:extLst>
              <a:ext uri="{FF2B5EF4-FFF2-40B4-BE49-F238E27FC236}">
                <a16:creationId xmlns:a16="http://schemas.microsoft.com/office/drawing/2014/main" id="{03C01711-83AF-4694-2BC1-4410FA763938}"/>
              </a:ext>
            </a:extLst>
          </p:cNvPr>
          <p:cNvPicPr>
            <a:picLocks noChangeAspect="1"/>
          </p:cNvPicPr>
          <p:nvPr/>
        </p:nvPicPr>
        <p:blipFill>
          <a:blip r:embed="rId3"/>
          <a:stretch>
            <a:fillRect/>
          </a:stretch>
        </p:blipFill>
        <p:spPr>
          <a:xfrm>
            <a:off x="2064229" y="1783462"/>
            <a:ext cx="6689479" cy="3689483"/>
          </a:xfrm>
          <a:prstGeom prst="rect">
            <a:avLst/>
          </a:prstGeom>
        </p:spPr>
      </p:pic>
    </p:spTree>
    <p:extLst>
      <p:ext uri="{BB962C8B-B14F-4D97-AF65-F5344CB8AC3E}">
        <p14:creationId xmlns:p14="http://schemas.microsoft.com/office/powerpoint/2010/main" val="3631793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7C5E1-DF7D-0252-666D-D8EBB6510A66}"/>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D78A552D-CE89-B5A9-19E7-9C479481A7E9}"/>
              </a:ext>
            </a:extLst>
          </p:cNvPr>
          <p:cNvSpPr>
            <a:spLocks noGrp="1"/>
          </p:cNvSpPr>
          <p:nvPr>
            <p:ph type="title"/>
          </p:nvPr>
        </p:nvSpPr>
        <p:spPr/>
        <p:txBody>
          <a:bodyPr/>
          <a:lstStyle/>
          <a:p>
            <a:r>
              <a:rPr lang="en-US"/>
              <a:t>Disruptor Perspective: What Is the Price to Win?</a:t>
            </a:r>
            <a:endParaRPr lang="nb-NO"/>
          </a:p>
        </p:txBody>
      </p:sp>
      <p:sp>
        <p:nvSpPr>
          <p:cNvPr id="6" name="Plassholder for tekst 5">
            <a:extLst>
              <a:ext uri="{FF2B5EF4-FFF2-40B4-BE49-F238E27FC236}">
                <a16:creationId xmlns:a16="http://schemas.microsoft.com/office/drawing/2014/main" id="{62D31964-4060-20F7-2DDC-1C96CE76DDFF}"/>
              </a:ext>
            </a:extLst>
          </p:cNvPr>
          <p:cNvSpPr>
            <a:spLocks noGrp="1"/>
          </p:cNvSpPr>
          <p:nvPr>
            <p:ph type="body" sz="quarter" idx="10"/>
          </p:nvPr>
        </p:nvSpPr>
        <p:spPr/>
        <p:txBody>
          <a:bodyPr/>
          <a:lstStyle/>
          <a:p>
            <a:r>
              <a:rPr lang="nb-NO"/>
              <a:t>AI lowers the cost of building software, but it doesn`t change the size of the market</a:t>
            </a:r>
          </a:p>
        </p:txBody>
      </p:sp>
      <p:sp>
        <p:nvSpPr>
          <p:cNvPr id="2" name="Plassholder for lysbildenummer 1">
            <a:extLst>
              <a:ext uri="{FF2B5EF4-FFF2-40B4-BE49-F238E27FC236}">
                <a16:creationId xmlns:a16="http://schemas.microsoft.com/office/drawing/2014/main" id="{546BBF18-6176-07C7-1237-2264B13D6692}"/>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8" name="Plassholder for innhold 7">
            <a:extLst>
              <a:ext uri="{FF2B5EF4-FFF2-40B4-BE49-F238E27FC236}">
                <a16:creationId xmlns:a16="http://schemas.microsoft.com/office/drawing/2014/main" id="{D1BFD808-F8BE-6332-338E-7CA547E11BD1}"/>
              </a:ext>
            </a:extLst>
          </p:cNvPr>
          <p:cNvSpPr>
            <a:spLocks noGrp="1"/>
          </p:cNvSpPr>
          <p:nvPr>
            <p:ph sz="half" idx="1"/>
          </p:nvPr>
        </p:nvSpPr>
        <p:spPr>
          <a:xfrm>
            <a:off x="609600" y="2273970"/>
            <a:ext cx="5650523" cy="2310059"/>
          </a:xfrm>
        </p:spPr>
        <p:txBody>
          <a:bodyPr/>
          <a:lstStyle/>
          <a:p>
            <a:r>
              <a:rPr lang="en-US" b="1"/>
              <a:t>VC Mismatch:</a:t>
            </a:r>
            <a:r>
              <a:rPr lang="en-US"/>
              <a:t> Investors need huge markets to justify investments. They fund broad tools (e.g., CRM) rather than small niche markets only allowing a few players ($10M–$50M).</a:t>
            </a:r>
            <a:br>
              <a:rPr lang="en-US"/>
            </a:br>
            <a:endParaRPr lang="en-US"/>
          </a:p>
          <a:p>
            <a:r>
              <a:rPr lang="en-US" b="1"/>
              <a:t>Small Prize Problem</a:t>
            </a:r>
            <a:r>
              <a:rPr lang="en-US"/>
              <a:t>: Disrupting many tiny, profitable niches isn’t worth the effort for well-funded AI companies.</a:t>
            </a:r>
            <a:br>
              <a:rPr lang="en-US"/>
            </a:br>
            <a:endParaRPr lang="en-US"/>
          </a:p>
          <a:p>
            <a:r>
              <a:rPr lang="en-US" b="1"/>
              <a:t>Micro-SaaS Reality</a:t>
            </a:r>
            <a:r>
              <a:rPr lang="en-US"/>
              <a:t>: Solo developers can clone code with AI, but they can’t replicate enterprise sales relationships or handle complex legacy data migrations required in niche markets.</a:t>
            </a:r>
          </a:p>
        </p:txBody>
      </p:sp>
      <p:pic>
        <p:nvPicPr>
          <p:cNvPr id="5" name="Bilde 4">
            <a:extLst>
              <a:ext uri="{FF2B5EF4-FFF2-40B4-BE49-F238E27FC236}">
                <a16:creationId xmlns:a16="http://schemas.microsoft.com/office/drawing/2014/main" id="{767F98C1-29AD-A8A6-A5DA-1B46C2D4A3F0}"/>
              </a:ext>
            </a:extLst>
          </p:cNvPr>
          <p:cNvPicPr>
            <a:picLocks noChangeAspect="1"/>
          </p:cNvPicPr>
          <p:nvPr/>
        </p:nvPicPr>
        <p:blipFill>
          <a:blip r:embed="rId3"/>
          <a:stretch>
            <a:fillRect/>
          </a:stretch>
        </p:blipFill>
        <p:spPr>
          <a:xfrm>
            <a:off x="6544273" y="1604044"/>
            <a:ext cx="3693880" cy="3976793"/>
          </a:xfrm>
          <a:prstGeom prst="rect">
            <a:avLst/>
          </a:prstGeom>
        </p:spPr>
      </p:pic>
    </p:spTree>
    <p:extLst>
      <p:ext uri="{BB962C8B-B14F-4D97-AF65-F5344CB8AC3E}">
        <p14:creationId xmlns:p14="http://schemas.microsoft.com/office/powerpoint/2010/main" val="1033056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8E369-0AC7-E5C5-62AC-4A5BCDF136A0}"/>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507303B6-E800-23F3-AD07-B0163C526AF8}"/>
              </a:ext>
            </a:extLst>
          </p:cNvPr>
          <p:cNvSpPr>
            <a:spLocks noGrp="1"/>
          </p:cNvSpPr>
          <p:nvPr>
            <p:ph type="title"/>
          </p:nvPr>
        </p:nvSpPr>
        <p:spPr/>
        <p:txBody>
          <a:bodyPr/>
          <a:lstStyle/>
          <a:p>
            <a:r>
              <a:rPr lang="en-US"/>
              <a:t>Client Perspective: Does Switching Make Sense?</a:t>
            </a:r>
            <a:endParaRPr lang="nb-NO"/>
          </a:p>
        </p:txBody>
      </p:sp>
      <p:sp>
        <p:nvSpPr>
          <p:cNvPr id="6" name="Plassholder for tekst 5">
            <a:extLst>
              <a:ext uri="{FF2B5EF4-FFF2-40B4-BE49-F238E27FC236}">
                <a16:creationId xmlns:a16="http://schemas.microsoft.com/office/drawing/2014/main" id="{5AFD1F21-DFD1-78D6-A1AA-44C99F347F7B}"/>
              </a:ext>
            </a:extLst>
          </p:cNvPr>
          <p:cNvSpPr>
            <a:spLocks noGrp="1"/>
          </p:cNvSpPr>
          <p:nvPr>
            <p:ph type="body" sz="quarter" idx="10"/>
          </p:nvPr>
        </p:nvSpPr>
        <p:spPr/>
        <p:txBody>
          <a:bodyPr/>
          <a:lstStyle/>
          <a:p>
            <a:r>
              <a:rPr lang="nb-NO"/>
              <a:t>The hassle of switching versus the savings</a:t>
            </a:r>
          </a:p>
        </p:txBody>
      </p:sp>
      <p:sp>
        <p:nvSpPr>
          <p:cNvPr id="2" name="Plassholder for lysbildenummer 1">
            <a:extLst>
              <a:ext uri="{FF2B5EF4-FFF2-40B4-BE49-F238E27FC236}">
                <a16:creationId xmlns:a16="http://schemas.microsoft.com/office/drawing/2014/main" id="{D41D4527-3022-0EB3-7D55-54A9F0826E48}"/>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pic>
        <p:nvPicPr>
          <p:cNvPr id="5" name="Bilde 4">
            <a:extLst>
              <a:ext uri="{FF2B5EF4-FFF2-40B4-BE49-F238E27FC236}">
                <a16:creationId xmlns:a16="http://schemas.microsoft.com/office/drawing/2014/main" id="{FA993C24-B37E-6C2D-AE2C-34A36444B053}"/>
              </a:ext>
            </a:extLst>
          </p:cNvPr>
          <p:cNvPicPr>
            <a:picLocks noChangeAspect="1"/>
          </p:cNvPicPr>
          <p:nvPr/>
        </p:nvPicPr>
        <p:blipFill>
          <a:blip r:embed="rId3"/>
          <a:stretch>
            <a:fillRect/>
          </a:stretch>
        </p:blipFill>
        <p:spPr>
          <a:xfrm>
            <a:off x="1680411" y="1669520"/>
            <a:ext cx="8301719" cy="4074568"/>
          </a:xfrm>
          <a:prstGeom prst="rect">
            <a:avLst/>
          </a:prstGeom>
        </p:spPr>
      </p:pic>
      <p:pic>
        <p:nvPicPr>
          <p:cNvPr id="7" name="Bilde 6">
            <a:extLst>
              <a:ext uri="{FF2B5EF4-FFF2-40B4-BE49-F238E27FC236}">
                <a16:creationId xmlns:a16="http://schemas.microsoft.com/office/drawing/2014/main" id="{67B63E2D-6271-556D-5935-EC318671DDF5}"/>
              </a:ext>
            </a:extLst>
          </p:cNvPr>
          <p:cNvPicPr>
            <a:picLocks noChangeAspect="1"/>
          </p:cNvPicPr>
          <p:nvPr/>
        </p:nvPicPr>
        <p:blipFill>
          <a:blip r:embed="rId4"/>
          <a:stretch>
            <a:fillRect/>
          </a:stretch>
        </p:blipFill>
        <p:spPr>
          <a:xfrm>
            <a:off x="1474167" y="2321999"/>
            <a:ext cx="1924754" cy="589643"/>
          </a:xfrm>
          <a:prstGeom prst="rect">
            <a:avLst/>
          </a:prstGeom>
        </p:spPr>
      </p:pic>
      <p:pic>
        <p:nvPicPr>
          <p:cNvPr id="8" name="Bilde 7">
            <a:extLst>
              <a:ext uri="{FF2B5EF4-FFF2-40B4-BE49-F238E27FC236}">
                <a16:creationId xmlns:a16="http://schemas.microsoft.com/office/drawing/2014/main" id="{CF01AD57-A720-D3A4-6FFB-F1FAA9CC541E}"/>
              </a:ext>
            </a:extLst>
          </p:cNvPr>
          <p:cNvPicPr>
            <a:picLocks noChangeAspect="1"/>
          </p:cNvPicPr>
          <p:nvPr/>
        </p:nvPicPr>
        <p:blipFill>
          <a:blip r:embed="rId4"/>
          <a:stretch>
            <a:fillRect/>
          </a:stretch>
        </p:blipFill>
        <p:spPr>
          <a:xfrm>
            <a:off x="1474167" y="3266574"/>
            <a:ext cx="1924754" cy="440230"/>
          </a:xfrm>
          <a:prstGeom prst="rect">
            <a:avLst/>
          </a:prstGeom>
        </p:spPr>
      </p:pic>
      <p:pic>
        <p:nvPicPr>
          <p:cNvPr id="9" name="Bilde 8">
            <a:extLst>
              <a:ext uri="{FF2B5EF4-FFF2-40B4-BE49-F238E27FC236}">
                <a16:creationId xmlns:a16="http://schemas.microsoft.com/office/drawing/2014/main" id="{E24575DB-1339-04D7-C213-339B2BF4A76D}"/>
              </a:ext>
            </a:extLst>
          </p:cNvPr>
          <p:cNvPicPr>
            <a:picLocks noChangeAspect="1"/>
          </p:cNvPicPr>
          <p:nvPr/>
        </p:nvPicPr>
        <p:blipFill>
          <a:blip r:embed="rId4"/>
          <a:stretch>
            <a:fillRect/>
          </a:stretch>
        </p:blipFill>
        <p:spPr>
          <a:xfrm>
            <a:off x="1474167" y="4061736"/>
            <a:ext cx="1924754" cy="440230"/>
          </a:xfrm>
          <a:prstGeom prst="rect">
            <a:avLst/>
          </a:prstGeom>
        </p:spPr>
      </p:pic>
      <p:pic>
        <p:nvPicPr>
          <p:cNvPr id="10" name="Bilde 9">
            <a:extLst>
              <a:ext uri="{FF2B5EF4-FFF2-40B4-BE49-F238E27FC236}">
                <a16:creationId xmlns:a16="http://schemas.microsoft.com/office/drawing/2014/main" id="{DBA924E2-C2E5-BD7E-F8F3-1EA911A1C77E}"/>
              </a:ext>
            </a:extLst>
          </p:cNvPr>
          <p:cNvPicPr>
            <a:picLocks noChangeAspect="1"/>
          </p:cNvPicPr>
          <p:nvPr/>
        </p:nvPicPr>
        <p:blipFill>
          <a:blip r:embed="rId4"/>
          <a:stretch>
            <a:fillRect/>
          </a:stretch>
        </p:blipFill>
        <p:spPr>
          <a:xfrm>
            <a:off x="1474167" y="4893658"/>
            <a:ext cx="1924754" cy="589643"/>
          </a:xfrm>
          <a:prstGeom prst="rect">
            <a:avLst/>
          </a:prstGeom>
        </p:spPr>
      </p:pic>
      <p:pic>
        <p:nvPicPr>
          <p:cNvPr id="11" name="Bilde 10">
            <a:extLst>
              <a:ext uri="{FF2B5EF4-FFF2-40B4-BE49-F238E27FC236}">
                <a16:creationId xmlns:a16="http://schemas.microsoft.com/office/drawing/2014/main" id="{192A1017-7319-EF20-8924-C81B7940F9D0}"/>
              </a:ext>
            </a:extLst>
          </p:cNvPr>
          <p:cNvPicPr>
            <a:picLocks noChangeAspect="1"/>
          </p:cNvPicPr>
          <p:nvPr/>
        </p:nvPicPr>
        <p:blipFill>
          <a:blip r:embed="rId4"/>
          <a:stretch>
            <a:fillRect/>
          </a:stretch>
        </p:blipFill>
        <p:spPr>
          <a:xfrm>
            <a:off x="7521891" y="4281851"/>
            <a:ext cx="2175562" cy="296165"/>
          </a:xfrm>
          <a:prstGeom prst="rect">
            <a:avLst/>
          </a:prstGeom>
        </p:spPr>
      </p:pic>
      <p:pic>
        <p:nvPicPr>
          <p:cNvPr id="12" name="Bilde 11">
            <a:extLst>
              <a:ext uri="{FF2B5EF4-FFF2-40B4-BE49-F238E27FC236}">
                <a16:creationId xmlns:a16="http://schemas.microsoft.com/office/drawing/2014/main" id="{1744E5C8-0B88-2269-C1CE-91856F15A5AE}"/>
              </a:ext>
            </a:extLst>
          </p:cNvPr>
          <p:cNvPicPr>
            <a:picLocks noChangeAspect="1"/>
          </p:cNvPicPr>
          <p:nvPr/>
        </p:nvPicPr>
        <p:blipFill>
          <a:blip r:embed="rId4"/>
          <a:stretch>
            <a:fillRect/>
          </a:stretch>
        </p:blipFill>
        <p:spPr>
          <a:xfrm>
            <a:off x="7521890" y="4893658"/>
            <a:ext cx="2460239" cy="589643"/>
          </a:xfrm>
          <a:prstGeom prst="rect">
            <a:avLst/>
          </a:prstGeom>
        </p:spPr>
      </p:pic>
    </p:spTree>
    <p:extLst>
      <p:ext uri="{BB962C8B-B14F-4D97-AF65-F5344CB8AC3E}">
        <p14:creationId xmlns:p14="http://schemas.microsoft.com/office/powerpoint/2010/main" val="3409175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CDD06-2EFC-2252-9330-B44508406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AB53DB-2BFA-370C-8733-93413AF177A4}"/>
              </a:ext>
            </a:extLst>
          </p:cNvPr>
          <p:cNvSpPr>
            <a:spLocks noGrp="1"/>
          </p:cNvSpPr>
          <p:nvPr>
            <p:ph type="ctrTitle"/>
          </p:nvPr>
        </p:nvSpPr>
        <p:spPr>
          <a:xfrm>
            <a:off x="457200" y="304800"/>
            <a:ext cx="7620000" cy="635000"/>
          </a:xfrm>
        </p:spPr>
        <p:txBody>
          <a:bodyPr>
            <a:normAutofit/>
          </a:bodyPr>
          <a:lstStyle/>
          <a:p>
            <a:pPr algn="l">
              <a:buNone/>
            </a:pPr>
            <a:r>
              <a:rPr lang="nb-NO" sz="2400" b="1">
                <a:solidFill>
                  <a:srgbClr val="1B2A4A"/>
                </a:solidFill>
              </a:rPr>
              <a:t>Constellation Software AGM 2026 </a:t>
            </a:r>
          </a:p>
        </p:txBody>
      </p:sp>
      <p:sp>
        <p:nvSpPr>
          <p:cNvPr id="3" name="Subtitle 2">
            <a:extLst>
              <a:ext uri="{FF2B5EF4-FFF2-40B4-BE49-F238E27FC236}">
                <a16:creationId xmlns:a16="http://schemas.microsoft.com/office/drawing/2014/main" id="{21B4C93E-EDF6-310E-270B-608BD401DCEE}"/>
              </a:ext>
            </a:extLst>
          </p:cNvPr>
          <p:cNvSpPr>
            <a:spLocks noGrp="1"/>
          </p:cNvSpPr>
          <p:nvPr>
            <p:ph type="subTitle" idx="1"/>
          </p:nvPr>
        </p:nvSpPr>
        <p:spPr>
          <a:xfrm>
            <a:off x="357555" y="939800"/>
            <a:ext cx="7620000" cy="5144477"/>
          </a:xfrm>
        </p:spPr>
        <p:txBody>
          <a:bodyPr/>
          <a:lstStyle/>
          <a:p>
            <a:pPr marL="285750" indent="-285750" algn="l">
              <a:lnSpc>
                <a:spcPts val="2100"/>
              </a:lnSpc>
              <a:spcBef>
                <a:spcPts val="900"/>
              </a:spcBef>
              <a:buFont typeface="Arial"/>
              <a:buChar char="•"/>
            </a:pPr>
            <a:r>
              <a:rPr lang="en-US" sz="1600" b="1" dirty="0">
                <a:solidFill>
                  <a:srgbClr val="1B2A4A"/>
                </a:solidFill>
              </a:rPr>
              <a:t>AI is the main theme</a:t>
            </a:r>
            <a:r>
              <a:rPr lang="en-US" sz="1600" dirty="0">
                <a:solidFill>
                  <a:srgbClr val="333333"/>
                </a:solidFill>
              </a:rPr>
              <a:t>, but so far more as a productivity and innovation driver than as a proven new revenue source.</a:t>
            </a:r>
          </a:p>
          <a:p>
            <a:pPr marL="285750" indent="-285750" algn="l">
              <a:lnSpc>
                <a:spcPts val="2100"/>
              </a:lnSpc>
              <a:spcBef>
                <a:spcPts val="900"/>
              </a:spcBef>
              <a:buFont typeface="Arial"/>
              <a:buChar char="•"/>
            </a:pPr>
            <a:r>
              <a:rPr lang="en-US" sz="1600" b="1" dirty="0">
                <a:solidFill>
                  <a:srgbClr val="1B2A4A"/>
                </a:solidFill>
              </a:rPr>
              <a:t>A decentralized model may be an advantage in the AI shift</a:t>
            </a:r>
            <a:r>
              <a:rPr lang="en-US" sz="1600" dirty="0">
                <a:solidFill>
                  <a:srgbClr val="333333"/>
                </a:solidFill>
              </a:rPr>
              <a:t>: 1,600+ small units can experiment closely with customers and scale what works.</a:t>
            </a:r>
          </a:p>
          <a:p>
            <a:pPr marL="285750" indent="-285750" algn="l">
              <a:lnSpc>
                <a:spcPts val="2100"/>
              </a:lnSpc>
              <a:spcBef>
                <a:spcPts val="900"/>
              </a:spcBef>
              <a:buFont typeface="Arial"/>
              <a:buChar char="•"/>
            </a:pPr>
            <a:r>
              <a:rPr lang="en-US" sz="1600" b="1" dirty="0">
                <a:solidFill>
                  <a:srgbClr val="1B2A4A"/>
                </a:solidFill>
              </a:rPr>
              <a:t>AI is dramatically changing development speed</a:t>
            </a:r>
            <a:r>
              <a:rPr lang="en-US" sz="1600" dirty="0">
                <a:solidFill>
                  <a:srgbClr val="333333"/>
                </a:solidFill>
              </a:rPr>
              <a:t>: some cases went from development cycles measured in months to hours, and from “system of record” to “system of action”.</a:t>
            </a:r>
          </a:p>
          <a:p>
            <a:pPr marL="285750" indent="-285750" algn="l">
              <a:lnSpc>
                <a:spcPts val="2100"/>
              </a:lnSpc>
              <a:spcBef>
                <a:spcPts val="900"/>
              </a:spcBef>
              <a:buFont typeface="Arial"/>
              <a:buChar char="•"/>
            </a:pPr>
            <a:r>
              <a:rPr lang="en-US" sz="1600" b="1" dirty="0">
                <a:solidFill>
                  <a:srgbClr val="1B2A4A"/>
                </a:solidFill>
              </a:rPr>
              <a:t>Customer distribution and trust remain most important</a:t>
            </a:r>
            <a:r>
              <a:rPr lang="en-US" sz="1600" dirty="0">
                <a:solidFill>
                  <a:srgbClr val="333333"/>
                </a:solidFill>
              </a:rPr>
              <a:t>: building the product isn’t enough; success requires customers to actually adopt it.</a:t>
            </a:r>
          </a:p>
          <a:p>
            <a:pPr marL="285750" indent="-285750" algn="l">
              <a:lnSpc>
                <a:spcPts val="2100"/>
              </a:lnSpc>
              <a:spcBef>
                <a:spcPts val="900"/>
              </a:spcBef>
              <a:buFont typeface="Arial"/>
              <a:buChar char="•"/>
            </a:pPr>
            <a:r>
              <a:rPr lang="en-US" sz="1600" b="1" dirty="0">
                <a:solidFill>
                  <a:srgbClr val="1B2A4A"/>
                </a:solidFill>
              </a:rPr>
              <a:t>Incumbent advantages persist</a:t>
            </a:r>
            <a:r>
              <a:rPr lang="en-US" sz="1600" dirty="0">
                <a:solidFill>
                  <a:srgbClr val="333333"/>
                </a:solidFill>
              </a:rPr>
              <a:t>: long procurement processes, regulatory requirements and liability mean new AI-native competitors won’t necessarily win quickly.</a:t>
            </a:r>
          </a:p>
          <a:p>
            <a:pPr marL="285750" indent="-285750" algn="l">
              <a:lnSpc>
                <a:spcPts val="2100"/>
              </a:lnSpc>
              <a:spcBef>
                <a:spcPts val="900"/>
              </a:spcBef>
              <a:buFont typeface="Arial"/>
              <a:buChar char="•"/>
            </a:pPr>
            <a:r>
              <a:rPr lang="en-US" sz="1600" b="1" dirty="0">
                <a:solidFill>
                  <a:srgbClr val="1B2A4A"/>
                </a:solidFill>
              </a:rPr>
              <a:t>Capital allocation remains the core focus</a:t>
            </a:r>
            <a:r>
              <a:rPr lang="en-US" sz="1600" dirty="0">
                <a:solidFill>
                  <a:srgbClr val="333333"/>
                </a:solidFill>
              </a:rPr>
              <a:t>: M&amp;A is prioritized over buybacks, and PEMS is used as a new tool to invest in publicly listed software companies.</a:t>
            </a:r>
          </a:p>
          <a:p>
            <a:pPr marL="285750" indent="-285750" algn="l">
              <a:lnSpc>
                <a:spcPts val="2100"/>
              </a:lnSpc>
              <a:spcBef>
                <a:spcPts val="900"/>
              </a:spcBef>
              <a:buFont typeface="Arial"/>
              <a:buChar char="•"/>
            </a:pPr>
            <a:r>
              <a:rPr lang="en-US" sz="1600" b="1" dirty="0">
                <a:solidFill>
                  <a:srgbClr val="1B2A4A"/>
                </a:solidFill>
              </a:rPr>
              <a:t>No clear AI-driven churn yet</a:t>
            </a:r>
            <a:r>
              <a:rPr lang="en-US" sz="1600" dirty="0">
                <a:solidFill>
                  <a:srgbClr val="333333"/>
                </a:solidFill>
              </a:rPr>
              <a:t>, but management appears aware of the risk and is monitoring developments closely.</a:t>
            </a:r>
          </a:p>
        </p:txBody>
      </p:sp>
      <p:sp>
        <p:nvSpPr>
          <p:cNvPr id="4" name="Slide Number Placeholder 3">
            <a:extLst>
              <a:ext uri="{FF2B5EF4-FFF2-40B4-BE49-F238E27FC236}">
                <a16:creationId xmlns:a16="http://schemas.microsoft.com/office/drawing/2014/main" id="{9D3F7808-58C9-B07D-E5C9-56521B6023E6}"/>
              </a:ext>
            </a:extLst>
          </p:cNvPr>
          <p:cNvSpPr>
            <a:spLocks noGrp="1"/>
          </p:cNvSpPr>
          <p:nvPr>
            <p:ph type="sldNum" sz="quarter" idx="4"/>
          </p:nvPr>
        </p:nvSpPr>
        <p:spPr>
          <a:xfrm>
            <a:off x="4732020" y="6384171"/>
            <a:ext cx="2743200"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tint val="75000"/>
                  </a:schemeClr>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9E35A24-5257-460D-AD85-5AD02E2CB6C7}" type="slidenum">
              <a:rPr lang="en-GB" smtClean="0"/>
              <a:pPr/>
              <a:t>18</a:t>
            </a:fld>
            <a:endParaRPr lang="en-GB"/>
          </a:p>
        </p:txBody>
      </p:sp>
      <p:pic>
        <p:nvPicPr>
          <p:cNvPr id="6" name="Picture 5">
            <a:extLst>
              <a:ext uri="{FF2B5EF4-FFF2-40B4-BE49-F238E27FC236}">
                <a16:creationId xmlns:a16="http://schemas.microsoft.com/office/drawing/2014/main" id="{B5847D3E-A4C0-5510-380F-F553A6B8E0E6}"/>
              </a:ext>
            </a:extLst>
          </p:cNvPr>
          <p:cNvPicPr>
            <a:picLocks noChangeAspect="1"/>
          </p:cNvPicPr>
          <p:nvPr/>
        </p:nvPicPr>
        <p:blipFill>
          <a:blip r:embed="rId2"/>
          <a:stretch>
            <a:fillRect/>
          </a:stretch>
        </p:blipFill>
        <p:spPr>
          <a:xfrm>
            <a:off x="8221063" y="2186354"/>
            <a:ext cx="3419953" cy="1681397"/>
          </a:xfrm>
          <a:prstGeom prst="rect">
            <a:avLst/>
          </a:prstGeom>
        </p:spPr>
      </p:pic>
    </p:spTree>
    <p:extLst>
      <p:ext uri="{BB962C8B-B14F-4D97-AF65-F5344CB8AC3E}">
        <p14:creationId xmlns:p14="http://schemas.microsoft.com/office/powerpoint/2010/main" val="502196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A23AC-E7F5-1043-372F-45D16619C3A3}"/>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2BC38E6D-1B72-4751-E446-F6A6E18CE547}"/>
              </a:ext>
            </a:extLst>
          </p:cNvPr>
          <p:cNvSpPr>
            <a:spLocks noGrp="1"/>
          </p:cNvSpPr>
          <p:nvPr>
            <p:ph type="title"/>
          </p:nvPr>
        </p:nvSpPr>
        <p:spPr/>
        <p:txBody>
          <a:bodyPr/>
          <a:lstStyle/>
          <a:p>
            <a:r>
              <a:rPr lang="en-US" dirty="0"/>
              <a:t>AI examples mentioned during CSI AGM 2026</a:t>
            </a:r>
            <a:endParaRPr lang="nb-NO" dirty="0"/>
          </a:p>
        </p:txBody>
      </p:sp>
      <p:sp>
        <p:nvSpPr>
          <p:cNvPr id="2" name="Plassholder for lysbildenummer 1">
            <a:extLst>
              <a:ext uri="{FF2B5EF4-FFF2-40B4-BE49-F238E27FC236}">
                <a16:creationId xmlns:a16="http://schemas.microsoft.com/office/drawing/2014/main" id="{EB9619C5-9DE4-BCF1-CB3C-ACF73E974E4C}"/>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Content Placeholder 6">
            <a:extLst>
              <a:ext uri="{FF2B5EF4-FFF2-40B4-BE49-F238E27FC236}">
                <a16:creationId xmlns:a16="http://schemas.microsoft.com/office/drawing/2014/main" id="{009860FE-8B48-FBE2-29B3-8C26680F5AB8}"/>
              </a:ext>
            </a:extLst>
          </p:cNvPr>
          <p:cNvSpPr>
            <a:spLocks noGrp="1"/>
          </p:cNvSpPr>
          <p:nvPr>
            <p:ph sz="half" idx="1"/>
          </p:nvPr>
        </p:nvSpPr>
        <p:spPr/>
        <p:txBody>
          <a:bodyPr/>
          <a:lstStyle/>
          <a:p>
            <a:endParaRPr lang="en-US"/>
          </a:p>
        </p:txBody>
      </p:sp>
      <p:pic>
        <p:nvPicPr>
          <p:cNvPr id="11" name="Picture 10">
            <a:extLst>
              <a:ext uri="{FF2B5EF4-FFF2-40B4-BE49-F238E27FC236}">
                <a16:creationId xmlns:a16="http://schemas.microsoft.com/office/drawing/2014/main" id="{F0D491CE-66D2-1B05-07DE-7029C7C6451B}"/>
              </a:ext>
            </a:extLst>
          </p:cNvPr>
          <p:cNvPicPr>
            <a:picLocks noChangeAspect="1"/>
          </p:cNvPicPr>
          <p:nvPr/>
        </p:nvPicPr>
        <p:blipFill>
          <a:blip r:embed="rId3"/>
          <a:stretch>
            <a:fillRect/>
          </a:stretch>
        </p:blipFill>
        <p:spPr>
          <a:xfrm>
            <a:off x="500254" y="1686433"/>
            <a:ext cx="10013058" cy="4467806"/>
          </a:xfrm>
          <a:prstGeom prst="rect">
            <a:avLst/>
          </a:prstGeom>
        </p:spPr>
      </p:pic>
      <p:sp>
        <p:nvSpPr>
          <p:cNvPr id="13" name="Text Placeholder 12">
            <a:extLst>
              <a:ext uri="{FF2B5EF4-FFF2-40B4-BE49-F238E27FC236}">
                <a16:creationId xmlns:a16="http://schemas.microsoft.com/office/drawing/2014/main" id="{56ABF435-E359-5B07-565A-135924558BA7}"/>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258801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E668A324-E809-B9A2-2175-DFB422E1D394}"/>
              </a:ext>
            </a:extLst>
          </p:cNvPr>
          <p:cNvSpPr>
            <a:spLocks noGrp="1"/>
          </p:cNvSpPr>
          <p:nvPr>
            <p:ph type="title"/>
          </p:nvPr>
        </p:nvSpPr>
        <p:spPr/>
        <p:txBody>
          <a:bodyPr/>
          <a:lstStyle/>
          <a:p>
            <a:r>
              <a:rPr lang="nb-NO" err="1">
                <a:latin typeface="Calibri (Headings)"/>
              </a:rPr>
              <a:t>Disclaimer</a:t>
            </a:r>
            <a:endParaRPr lang="nb-NO"/>
          </a:p>
        </p:txBody>
      </p:sp>
      <p:sp>
        <p:nvSpPr>
          <p:cNvPr id="5" name="Plassholder for innhold 4">
            <a:extLst>
              <a:ext uri="{FF2B5EF4-FFF2-40B4-BE49-F238E27FC236}">
                <a16:creationId xmlns:a16="http://schemas.microsoft.com/office/drawing/2014/main" id="{37646552-F8A5-AF23-D02A-3992A9D14780}"/>
              </a:ext>
            </a:extLst>
          </p:cNvPr>
          <p:cNvSpPr>
            <a:spLocks noGrp="1"/>
          </p:cNvSpPr>
          <p:nvPr>
            <p:ph sz="half" idx="1"/>
          </p:nvPr>
        </p:nvSpPr>
        <p:spPr/>
        <p:txBody>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This presentation (the "</a:t>
            </a:r>
            <a:r>
              <a:rPr kumimoji="0" lang="en-US" sz="1000" b="1"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Presentation</a:t>
            </a:r>
            <a:r>
              <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 has been prepared by REQ Capital AS (the "</a:t>
            </a:r>
            <a:r>
              <a:rPr kumimoji="0" lang="en-US" sz="1000" b="1"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Manager</a:t>
            </a:r>
            <a:r>
              <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 and provides information about the strategies for the Irish UCITS funds REQ Global Compounders and REQ Nordic Compounders (collectively the "</a:t>
            </a:r>
            <a:r>
              <a:rPr kumimoji="0" lang="en-US" sz="1000" b="1"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Funds</a:t>
            </a:r>
            <a:r>
              <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  The Manager, in the capacity as an investment firm, conduct portfolio management of </a:t>
            </a: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the Funds on a delegated basis with Waystone Management Company (IE) Limited being the UCITS management company of the Funds. For more information and access to relevant fund documents, please see the website of the Manager. </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ea typeface="League Spartan" charset="0"/>
                <a:cs typeface="Poppins" pitchFamily="2" charset="77"/>
              </a:rPr>
              <a:t>This </a:t>
            </a: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information is intended for general information purposes only and does not constitute solicitation of or an offer to participate in any investment. This information does not, nor does it purport to, constitute any form of investment advice, recommendation, or independent analysis. Consequently, it has not been prepared in accordance with the rules and regulations governing such publications, including but not limited to any prospectus requirements. This information is not, and does not purport to be, complete. The information is strictly confidential and should not be copied or circulated to anyone but the addressed recipients. The complete offering documents for the Funds should be read carefully and potential investors should seek independent investment advice and tax and other legal advice before potentially making an investment. No assurance can be given that the stated investment objectives will be achieved, and the value of investments may fall as well as rise. Past performance is no guarantee for future returns. </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An investment in the Funds are solely for investors who are qualified to invest in the Funds in accordance with applicable laws in the relevant investor's home jurisdiction. The Funds are unsuitable and unavailable for any person or entity not meeting such qualifications. An investment in the Funds are only intended for investors who understand the investment strategies of the Funds, who can accept the risks associated with such an investment and who have no need for </a:t>
            </a:r>
            <a:r>
              <a:rPr kumimoji="0" lang="en-US" sz="1000" b="0" i="1" u="none" strike="noStrike" kern="1200" cap="none" spc="0" normalizeH="0" baseline="0" noProof="0">
                <a:ln>
                  <a:noFill/>
                </a:ln>
                <a:solidFill>
                  <a:srgbClr val="000000"/>
                </a:solidFill>
                <a:effectLst/>
                <a:uLnTx/>
                <a:uFillTx/>
                <a:latin typeface="Calibri (Headings)"/>
                <a:cs typeface="Poppins" pitchFamily="2" charset="77"/>
              </a:rPr>
              <a:t>immediate</a:t>
            </a: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 liquidity in their investment. Investments may be subject to strict limitations on redemption and transferability. There will be no secondary or public market. The foregoing list of risk factors is not complete. If you are unsure as to whether or not you qualify, please contact the Manager or a professional advisor.</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The Manager makes no warranties that the material in this presentation is appropriate or available for use in countries other than Norway. Persons receiving this information are obliged to investigate whether there are any restrictions in their jurisdiction, and if so, to comply with any such restriction. The Manager does not accept any responsibility for any failure to comply with any such restriction. For further information, please contact the Manager or a professional advisor. </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This Presentation may include certain opinions, forward-looking statements, forecasts, and/or beliefs. These opinions, forward-looking statements, forecasts, and/or beliefs reflect the Manager's subjective beliefs and opinions, and no representation is made that any of these opinions, forward-looking statement. </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The Funds are subject to Regulation (EU) 2019/2088 of the European Parliament and of the Council of 27 November 2019 on sustainability‐related disclosures in the financial services sector (“</a:t>
            </a:r>
            <a:r>
              <a:rPr kumimoji="0" lang="en-US" sz="1000" b="1" i="0" u="none" strike="noStrike" kern="1200" cap="none" spc="0" normalizeH="0" baseline="0" noProof="0">
                <a:ln>
                  <a:noFill/>
                </a:ln>
                <a:solidFill>
                  <a:srgbClr val="000000"/>
                </a:solidFill>
                <a:effectLst/>
                <a:uLnTx/>
                <a:uFillTx/>
                <a:latin typeface="Calibri (Headings)"/>
                <a:cs typeface="Poppins" pitchFamily="2" charset="77"/>
              </a:rPr>
              <a:t>SFDR</a:t>
            </a: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 It is the understanding of Waystone Management Company (IE) Limited and the Manager that the reporting requirements set forth in accordance with SFDR Article 8 shall apply with respect to the Funds. Subsequently, reporting will be made in accordance with these rules. Please note that changes in the SFDR regime and associated regulations may result in a different classification for reporting under SFDR. </a:t>
            </a:r>
          </a:p>
          <a:p>
            <a:pPr marL="0" marR="0" lvl="0" indent="0" algn="l" defTabSz="1828434"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00000"/>
              </a:solidFill>
              <a:effectLst/>
              <a:uLnTx/>
              <a:uFillTx/>
              <a:latin typeface="Calibri (Headings)"/>
              <a:cs typeface="Poppins" pitchFamily="2" charset="77"/>
            </a:endParaRP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Calibri (Headings)"/>
                <a:cs typeface="Poppins" pitchFamily="2" charset="77"/>
              </a:rPr>
              <a:t>The Manager, its directors, employees, and consultants do not accept any form of liability (whether arising in contract, tort, negligence or otherwise) for any error, omission, or similar misrepresentation in this general information or for any loss or damage (whether direct, indirect, consequential or otherwise) suffered by the recipient of this information or any other person</a:t>
            </a:r>
            <a:endParaRPr lang="nb-NO" sz="1000"/>
          </a:p>
        </p:txBody>
      </p:sp>
      <p:sp>
        <p:nvSpPr>
          <p:cNvPr id="6" name="Plassholder for tekst 5">
            <a:extLst>
              <a:ext uri="{FF2B5EF4-FFF2-40B4-BE49-F238E27FC236}">
                <a16:creationId xmlns:a16="http://schemas.microsoft.com/office/drawing/2014/main" id="{E42F76DC-3AB3-75E0-7A55-D08EE698048A}"/>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05FCB354-26F7-FBC3-417B-E39AABE949DF}"/>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Tree>
    <p:extLst>
      <p:ext uri="{BB962C8B-B14F-4D97-AF65-F5344CB8AC3E}">
        <p14:creationId xmlns:p14="http://schemas.microsoft.com/office/powerpoint/2010/main" val="3631289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71B05-FE9F-3E3D-BF20-B2C69A2A32BE}"/>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7B2E803E-E456-4213-E795-4903244C7AC2}"/>
              </a:ext>
            </a:extLst>
          </p:cNvPr>
          <p:cNvSpPr txBox="1">
            <a:spLocks/>
          </p:cNvSpPr>
          <p:nvPr/>
        </p:nvSpPr>
        <p:spPr>
          <a:xfrm>
            <a:off x="2229030" y="2446335"/>
            <a:ext cx="9219861" cy="4411665"/>
          </a:xfrm>
          <a:prstGeom prst="rect">
            <a:avLst/>
          </a:prstGeom>
        </p:spPr>
        <p:txBody>
          <a:bodyPr vert="horz" lIns="91440" tIns="45720" rIns="91440" bIns="45720" rtlCol="0">
            <a:noAutofit/>
          </a:bodyPr>
          <a:lstStyle>
            <a:lvl1pPr marL="0" indent="0" algn="l" defTabSz="914172" rtl="0" eaLnBrk="1" latinLnBrk="0" hangingPunct="1">
              <a:lnSpc>
                <a:spcPct val="90000"/>
              </a:lnSpc>
              <a:spcBef>
                <a:spcPts val="600"/>
              </a:spcBef>
              <a:buFont typeface="Arial" panose="020B0604020202020204" pitchFamily="34" charset="0"/>
              <a:buNone/>
              <a:defRPr sz="1200" b="0" i="0" kern="1200">
                <a:solidFill>
                  <a:schemeClr val="tx1"/>
                </a:solidFill>
                <a:latin typeface="ClanOT-WideBook" panose="02000505030000020004" pitchFamily="50" charset="0"/>
                <a:ea typeface="+mn-ea"/>
                <a:cs typeface="+mn-cs"/>
              </a:defRPr>
            </a:lvl1pPr>
            <a:lvl2pPr marL="457086" indent="0" algn="l" defTabSz="914172" rtl="0" eaLnBrk="1" latinLnBrk="0" hangingPunct="1">
              <a:lnSpc>
                <a:spcPct val="90000"/>
              </a:lnSpc>
              <a:spcBef>
                <a:spcPts val="0"/>
              </a:spcBef>
              <a:buFont typeface="Arial" panose="020B0604020202020204" pitchFamily="34" charset="0"/>
              <a:buNone/>
              <a:defRPr sz="1100" b="0" i="0" kern="1200">
                <a:solidFill>
                  <a:schemeClr val="tx1"/>
                </a:solidFill>
                <a:latin typeface="ClanOT-WideBook" panose="02000505030000020004" pitchFamily="50" charset="0"/>
                <a:ea typeface="+mn-ea"/>
                <a:cs typeface="+mn-cs"/>
              </a:defRPr>
            </a:lvl2pPr>
            <a:lvl3pPr marL="914172" indent="0" algn="l" defTabSz="914172" rtl="0" eaLnBrk="1" latinLnBrk="0" hangingPunct="1">
              <a:lnSpc>
                <a:spcPct val="90000"/>
              </a:lnSpc>
              <a:spcBef>
                <a:spcPts val="0"/>
              </a:spcBef>
              <a:buFont typeface="Arial" panose="020B0604020202020204" pitchFamily="34" charset="0"/>
              <a:buNone/>
              <a:defRPr sz="1050" b="0" i="0" kern="1200">
                <a:solidFill>
                  <a:schemeClr val="tx1"/>
                </a:solidFill>
                <a:latin typeface="ClanOT-WideBook" panose="02000505030000020004" pitchFamily="50" charset="0"/>
                <a:ea typeface="+mn-ea"/>
                <a:cs typeface="+mn-cs"/>
              </a:defRPr>
            </a:lvl3pPr>
            <a:lvl4pPr marL="1371257" indent="0" algn="l" defTabSz="914172" rtl="0" eaLnBrk="1" latinLnBrk="0" hangingPunct="1">
              <a:lnSpc>
                <a:spcPct val="90000"/>
              </a:lnSpc>
              <a:spcBef>
                <a:spcPts val="0"/>
              </a:spcBef>
              <a:buFont typeface="Arial" panose="020B0604020202020204" pitchFamily="34" charset="0"/>
              <a:buNone/>
              <a:defRPr sz="1000" b="0" i="0" kern="1200">
                <a:solidFill>
                  <a:schemeClr val="tx1"/>
                </a:solidFill>
                <a:latin typeface="ClanOT-WideBook" panose="02000505030000020004" pitchFamily="50"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400" b="0" i="0" kern="1200">
                <a:solidFill>
                  <a:schemeClr val="tx1"/>
                </a:solidFill>
                <a:latin typeface="ClanOT WideBook" panose="02000505030000020004" pitchFamily="2" charset="77"/>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9pPr>
          </a:lstStyle>
          <a:p>
            <a:pPr lvl="0" algn="ctr">
              <a:defRPr/>
            </a:pPr>
            <a:r>
              <a:rPr lang="en-US" sz="4400" b="1" i="1">
                <a:solidFill>
                  <a:schemeClr val="tx2"/>
                </a:solidFill>
                <a:latin typeface="Calibri (Headings)"/>
              </a:rPr>
              <a:t>Lumine Group: Going Deep Into the Back Office of Enterprise Clients</a:t>
            </a:r>
            <a:endParaRPr kumimoji="0" lang="en-US" sz="4400" b="1" i="1" u="none" strike="noStrike" kern="1200" cap="none" spc="0" normalizeH="0" baseline="0" noProof="0">
              <a:ln>
                <a:noFill/>
              </a:ln>
              <a:solidFill>
                <a:schemeClr val="tx2"/>
              </a:solidFill>
              <a:effectLst/>
              <a:uLnTx/>
              <a:uFillTx/>
              <a:latin typeface="Calibri (Headings)"/>
            </a:endParaRPr>
          </a:p>
        </p:txBody>
      </p:sp>
    </p:spTree>
    <p:extLst>
      <p:ext uri="{BB962C8B-B14F-4D97-AF65-F5344CB8AC3E}">
        <p14:creationId xmlns:p14="http://schemas.microsoft.com/office/powerpoint/2010/main" val="1665151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17CF6-9798-CB45-C9F0-B1AD96A31C93}"/>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498E5244-4010-A41C-92B6-C10DD827C770}"/>
              </a:ext>
            </a:extLst>
          </p:cNvPr>
          <p:cNvSpPr>
            <a:spLocks noGrp="1"/>
          </p:cNvSpPr>
          <p:nvPr>
            <p:ph type="title"/>
          </p:nvPr>
        </p:nvSpPr>
        <p:spPr/>
        <p:txBody>
          <a:bodyPr/>
          <a:lstStyle/>
          <a:p>
            <a:r>
              <a:rPr lang="nb-NO" dirty="0"/>
              <a:t>Lumine Group (Top 2 Position)</a:t>
            </a:r>
          </a:p>
        </p:txBody>
      </p:sp>
      <p:sp>
        <p:nvSpPr>
          <p:cNvPr id="6" name="Plassholder for tekst 5">
            <a:extLst>
              <a:ext uri="{FF2B5EF4-FFF2-40B4-BE49-F238E27FC236}">
                <a16:creationId xmlns:a16="http://schemas.microsoft.com/office/drawing/2014/main" id="{E9180A01-FC45-2F52-A87F-AE054F62D430}"/>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A79140CB-D682-0B42-153D-5AE64A5D0399}"/>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7E866731-D1CB-46DB-47A0-E92F34A557AC}"/>
              </a:ext>
            </a:extLst>
          </p:cNvPr>
          <p:cNvSpPr>
            <a:spLocks noGrp="1"/>
          </p:cNvSpPr>
          <p:nvPr>
            <p:ph sz="half" idx="1"/>
          </p:nvPr>
        </p:nvSpPr>
        <p:spPr/>
        <p:txBody>
          <a:bodyPr/>
          <a:lstStyle/>
          <a:p>
            <a:endParaRPr lang="en-US"/>
          </a:p>
        </p:txBody>
      </p:sp>
      <p:pic>
        <p:nvPicPr>
          <p:cNvPr id="10" name="Bilde 9">
            <a:extLst>
              <a:ext uri="{FF2B5EF4-FFF2-40B4-BE49-F238E27FC236}">
                <a16:creationId xmlns:a16="http://schemas.microsoft.com/office/drawing/2014/main" id="{D5EE7362-AD4D-421C-55CF-FB314C34971C}"/>
              </a:ext>
            </a:extLst>
          </p:cNvPr>
          <p:cNvPicPr>
            <a:picLocks noChangeAspect="1"/>
          </p:cNvPicPr>
          <p:nvPr/>
        </p:nvPicPr>
        <p:blipFill>
          <a:blip r:embed="rId3"/>
          <a:stretch>
            <a:fillRect/>
          </a:stretch>
        </p:blipFill>
        <p:spPr>
          <a:xfrm>
            <a:off x="1391139" y="1894989"/>
            <a:ext cx="7032996" cy="3342050"/>
          </a:xfrm>
          <a:prstGeom prst="rect">
            <a:avLst/>
          </a:prstGeom>
        </p:spPr>
      </p:pic>
    </p:spTree>
    <p:extLst>
      <p:ext uri="{BB962C8B-B14F-4D97-AF65-F5344CB8AC3E}">
        <p14:creationId xmlns:p14="http://schemas.microsoft.com/office/powerpoint/2010/main" val="3360320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C57BF-D332-E71F-5514-24900068C6F7}"/>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C8420ACC-1681-8CE5-73D9-708AEB56E119}"/>
              </a:ext>
            </a:extLst>
          </p:cNvPr>
          <p:cNvSpPr>
            <a:spLocks noGrp="1"/>
          </p:cNvSpPr>
          <p:nvPr>
            <p:ph type="title"/>
          </p:nvPr>
        </p:nvSpPr>
        <p:spPr/>
        <p:txBody>
          <a:bodyPr/>
          <a:lstStyle/>
          <a:p>
            <a:r>
              <a:rPr lang="nb-NO"/>
              <a:t>Lumine Group: Trusted buyer Serving Critical Infrastructure</a:t>
            </a:r>
          </a:p>
        </p:txBody>
      </p:sp>
      <p:sp>
        <p:nvSpPr>
          <p:cNvPr id="6" name="Plassholder for tekst 5">
            <a:extLst>
              <a:ext uri="{FF2B5EF4-FFF2-40B4-BE49-F238E27FC236}">
                <a16:creationId xmlns:a16="http://schemas.microsoft.com/office/drawing/2014/main" id="{4C714B5C-E83D-1EE9-B729-0C29194FBDA4}"/>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F70DAADD-03B1-7292-4061-0004325FF6DD}"/>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pic>
        <p:nvPicPr>
          <p:cNvPr id="5" name="Bilde 4">
            <a:extLst>
              <a:ext uri="{FF2B5EF4-FFF2-40B4-BE49-F238E27FC236}">
                <a16:creationId xmlns:a16="http://schemas.microsoft.com/office/drawing/2014/main" id="{1E5835C2-DFD8-94FF-209C-61C13CB46AB3}"/>
              </a:ext>
            </a:extLst>
          </p:cNvPr>
          <p:cNvPicPr>
            <a:picLocks noChangeAspect="1"/>
          </p:cNvPicPr>
          <p:nvPr/>
        </p:nvPicPr>
        <p:blipFill>
          <a:blip r:embed="rId3"/>
          <a:stretch>
            <a:fillRect/>
          </a:stretch>
        </p:blipFill>
        <p:spPr>
          <a:xfrm>
            <a:off x="1336431" y="2097942"/>
            <a:ext cx="2758831" cy="3137144"/>
          </a:xfrm>
          <a:prstGeom prst="rect">
            <a:avLst/>
          </a:prstGeom>
        </p:spPr>
      </p:pic>
      <p:sp>
        <p:nvSpPr>
          <p:cNvPr id="7" name="Plassholder for innhold 6">
            <a:extLst>
              <a:ext uri="{FF2B5EF4-FFF2-40B4-BE49-F238E27FC236}">
                <a16:creationId xmlns:a16="http://schemas.microsoft.com/office/drawing/2014/main" id="{4C23320F-F092-3871-1DAF-94A6785B4F0D}"/>
              </a:ext>
            </a:extLst>
          </p:cNvPr>
          <p:cNvSpPr>
            <a:spLocks noGrp="1"/>
          </p:cNvSpPr>
          <p:nvPr>
            <p:ph sz="half" idx="1"/>
          </p:nvPr>
        </p:nvSpPr>
        <p:spPr/>
        <p:txBody>
          <a:bodyPr/>
          <a:lstStyle/>
          <a:p>
            <a:endParaRPr lang="en-US"/>
          </a:p>
        </p:txBody>
      </p:sp>
      <p:pic>
        <p:nvPicPr>
          <p:cNvPr id="10" name="Bilde 9">
            <a:extLst>
              <a:ext uri="{FF2B5EF4-FFF2-40B4-BE49-F238E27FC236}">
                <a16:creationId xmlns:a16="http://schemas.microsoft.com/office/drawing/2014/main" id="{647C22E1-CA33-F879-2BB1-CD7C350FD34A}"/>
              </a:ext>
            </a:extLst>
          </p:cNvPr>
          <p:cNvPicPr>
            <a:picLocks noChangeAspect="1"/>
          </p:cNvPicPr>
          <p:nvPr/>
        </p:nvPicPr>
        <p:blipFill>
          <a:blip r:embed="rId4"/>
          <a:stretch>
            <a:fillRect/>
          </a:stretch>
        </p:blipFill>
        <p:spPr>
          <a:xfrm>
            <a:off x="4822093" y="2553448"/>
            <a:ext cx="4214273" cy="2485030"/>
          </a:xfrm>
          <a:prstGeom prst="rect">
            <a:avLst/>
          </a:prstGeom>
        </p:spPr>
      </p:pic>
    </p:spTree>
    <p:extLst>
      <p:ext uri="{BB962C8B-B14F-4D97-AF65-F5344CB8AC3E}">
        <p14:creationId xmlns:p14="http://schemas.microsoft.com/office/powerpoint/2010/main" val="2883514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A1491-8FB5-4540-E653-C5B1806CEA40}"/>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0F513618-5E5D-4969-A938-6491B4B4456A}"/>
              </a:ext>
            </a:extLst>
          </p:cNvPr>
          <p:cNvSpPr>
            <a:spLocks noGrp="1"/>
          </p:cNvSpPr>
          <p:nvPr>
            <p:ph type="title"/>
          </p:nvPr>
        </p:nvSpPr>
        <p:spPr/>
        <p:txBody>
          <a:bodyPr/>
          <a:lstStyle/>
          <a:p>
            <a:r>
              <a:rPr lang="nb-NO"/>
              <a:t>Reliability Requirements for Lumine Group	</a:t>
            </a:r>
          </a:p>
        </p:txBody>
      </p:sp>
      <p:sp>
        <p:nvSpPr>
          <p:cNvPr id="6" name="Plassholder for tekst 5">
            <a:extLst>
              <a:ext uri="{FF2B5EF4-FFF2-40B4-BE49-F238E27FC236}">
                <a16:creationId xmlns:a16="http://schemas.microsoft.com/office/drawing/2014/main" id="{D9EAEED4-EB8C-DF26-EEBC-23613140B292}"/>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8A288A5D-0582-1E68-7FB7-6518FD90F3C0}"/>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C9788C99-6042-452F-EF22-361BE1395948}"/>
              </a:ext>
            </a:extLst>
          </p:cNvPr>
          <p:cNvSpPr>
            <a:spLocks noGrp="1"/>
          </p:cNvSpPr>
          <p:nvPr>
            <p:ph sz="half" idx="1"/>
          </p:nvPr>
        </p:nvSpPr>
        <p:spPr/>
        <p:txBody>
          <a:bodyPr/>
          <a:lstStyle/>
          <a:p>
            <a:endParaRPr lang="en-US"/>
          </a:p>
        </p:txBody>
      </p:sp>
      <p:pic>
        <p:nvPicPr>
          <p:cNvPr id="3" name="Bilde 2">
            <a:extLst>
              <a:ext uri="{FF2B5EF4-FFF2-40B4-BE49-F238E27FC236}">
                <a16:creationId xmlns:a16="http://schemas.microsoft.com/office/drawing/2014/main" id="{615FAC02-E2B1-7212-CF0B-4A44BBA68B3F}"/>
              </a:ext>
            </a:extLst>
          </p:cNvPr>
          <p:cNvPicPr>
            <a:picLocks noChangeAspect="1"/>
          </p:cNvPicPr>
          <p:nvPr/>
        </p:nvPicPr>
        <p:blipFill>
          <a:blip r:embed="rId3"/>
          <a:stretch>
            <a:fillRect/>
          </a:stretch>
        </p:blipFill>
        <p:spPr>
          <a:xfrm>
            <a:off x="670056" y="1714504"/>
            <a:ext cx="7348117" cy="4286008"/>
          </a:xfrm>
          <a:prstGeom prst="rect">
            <a:avLst/>
          </a:prstGeom>
        </p:spPr>
      </p:pic>
      <p:pic>
        <p:nvPicPr>
          <p:cNvPr id="8" name="Bilde 7">
            <a:extLst>
              <a:ext uri="{FF2B5EF4-FFF2-40B4-BE49-F238E27FC236}">
                <a16:creationId xmlns:a16="http://schemas.microsoft.com/office/drawing/2014/main" id="{1281610C-F3E9-4AA8-CD53-7EC6920406EF}"/>
              </a:ext>
            </a:extLst>
          </p:cNvPr>
          <p:cNvPicPr>
            <a:picLocks noChangeAspect="1"/>
          </p:cNvPicPr>
          <p:nvPr/>
        </p:nvPicPr>
        <p:blipFill>
          <a:blip r:embed="rId4"/>
          <a:stretch>
            <a:fillRect/>
          </a:stretch>
        </p:blipFill>
        <p:spPr>
          <a:xfrm>
            <a:off x="1017339" y="4723141"/>
            <a:ext cx="3147093" cy="583395"/>
          </a:xfrm>
          <a:prstGeom prst="rect">
            <a:avLst/>
          </a:prstGeom>
        </p:spPr>
      </p:pic>
      <p:pic>
        <p:nvPicPr>
          <p:cNvPr id="12" name="Bilde 11">
            <a:extLst>
              <a:ext uri="{FF2B5EF4-FFF2-40B4-BE49-F238E27FC236}">
                <a16:creationId xmlns:a16="http://schemas.microsoft.com/office/drawing/2014/main" id="{DE91DB7E-F554-4E0F-F186-502E1A385D31}"/>
              </a:ext>
            </a:extLst>
          </p:cNvPr>
          <p:cNvPicPr>
            <a:picLocks noChangeAspect="1"/>
          </p:cNvPicPr>
          <p:nvPr/>
        </p:nvPicPr>
        <p:blipFill>
          <a:blip r:embed="rId5"/>
          <a:stretch>
            <a:fillRect/>
          </a:stretch>
        </p:blipFill>
        <p:spPr>
          <a:xfrm>
            <a:off x="1620339" y="1811183"/>
            <a:ext cx="1523384" cy="1450842"/>
          </a:xfrm>
          <a:prstGeom prst="rect">
            <a:avLst/>
          </a:prstGeom>
        </p:spPr>
      </p:pic>
    </p:spTree>
    <p:extLst>
      <p:ext uri="{BB962C8B-B14F-4D97-AF65-F5344CB8AC3E}">
        <p14:creationId xmlns:p14="http://schemas.microsoft.com/office/powerpoint/2010/main" val="1660697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F70CE-6823-1A0A-93F8-C8ECD2EADDB9}"/>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CEE5BDF3-5F1F-63C6-5BBE-C118E6146C69}"/>
              </a:ext>
            </a:extLst>
          </p:cNvPr>
          <p:cNvSpPr>
            <a:spLocks noGrp="1"/>
          </p:cNvSpPr>
          <p:nvPr>
            <p:ph type="title"/>
          </p:nvPr>
        </p:nvSpPr>
        <p:spPr/>
        <p:txBody>
          <a:bodyPr/>
          <a:lstStyle/>
          <a:p>
            <a:r>
              <a:rPr lang="nb-NO"/>
              <a:t>Security Requirements for Lumine Group</a:t>
            </a:r>
          </a:p>
        </p:txBody>
      </p:sp>
      <p:sp>
        <p:nvSpPr>
          <p:cNvPr id="6" name="Plassholder for tekst 5">
            <a:extLst>
              <a:ext uri="{FF2B5EF4-FFF2-40B4-BE49-F238E27FC236}">
                <a16:creationId xmlns:a16="http://schemas.microsoft.com/office/drawing/2014/main" id="{F1874ADE-1E1D-5013-EFDD-E3F9BBECF781}"/>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21547889-AACD-7EF6-B749-9F0ABEC9B02D}"/>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A94A22B1-41C9-6A70-3DA8-87C937B26EC4}"/>
              </a:ext>
            </a:extLst>
          </p:cNvPr>
          <p:cNvSpPr>
            <a:spLocks noGrp="1"/>
          </p:cNvSpPr>
          <p:nvPr>
            <p:ph sz="half" idx="1"/>
          </p:nvPr>
        </p:nvSpPr>
        <p:spPr>
          <a:xfrm>
            <a:off x="662500" y="2311509"/>
            <a:ext cx="5623964" cy="4411665"/>
          </a:xfrm>
        </p:spPr>
        <p:txBody>
          <a:bodyPr/>
          <a:lstStyle/>
          <a:p>
            <a:r>
              <a:rPr lang="en-US"/>
              <a:t>Vendors must meet and maintain industry-specific regulatory standards.</a:t>
            </a:r>
          </a:p>
          <a:p>
            <a:r>
              <a:rPr lang="en-US"/>
              <a:t>Continuous compliance audits are expected, with evidence of robust security frameworks (e.g. ISO/IEC 27001, SOC 2, or sector-specific frameworks).</a:t>
            </a:r>
          </a:p>
          <a:p>
            <a:r>
              <a:rPr lang="en-US"/>
              <a:t>Data handling, encryption, access control, and incident response capabilities must be well-documented and consistently tested.</a:t>
            </a:r>
          </a:p>
          <a:p>
            <a:r>
              <a:rPr lang="en-US"/>
              <a:t>Avoid onboarding new vendors unless absolutely necessary.</a:t>
            </a:r>
          </a:p>
          <a:p>
            <a:r>
              <a:rPr lang="en-US"/>
              <a:t>Enforce long evaluation and approval cycles, often spanning 24 months.</a:t>
            </a:r>
          </a:p>
          <a:p>
            <a:r>
              <a:rPr lang="en-US"/>
              <a:t>Once approved, a vendor is often deeply embedded and remains for the long term—unless they fail operationally, ethically, or strategically.</a:t>
            </a:r>
          </a:p>
        </p:txBody>
      </p:sp>
      <p:pic>
        <p:nvPicPr>
          <p:cNvPr id="10" name="Bilde 9">
            <a:extLst>
              <a:ext uri="{FF2B5EF4-FFF2-40B4-BE49-F238E27FC236}">
                <a16:creationId xmlns:a16="http://schemas.microsoft.com/office/drawing/2014/main" id="{DD8346F5-8A14-4E4D-ECA6-F46DCB20CBC4}"/>
              </a:ext>
            </a:extLst>
          </p:cNvPr>
          <p:cNvPicPr>
            <a:picLocks noChangeAspect="1"/>
          </p:cNvPicPr>
          <p:nvPr/>
        </p:nvPicPr>
        <p:blipFill>
          <a:blip r:embed="rId3"/>
          <a:stretch>
            <a:fillRect/>
          </a:stretch>
        </p:blipFill>
        <p:spPr>
          <a:xfrm>
            <a:off x="6640398" y="2106204"/>
            <a:ext cx="2570369" cy="2789435"/>
          </a:xfrm>
          <a:prstGeom prst="rect">
            <a:avLst/>
          </a:prstGeom>
        </p:spPr>
      </p:pic>
    </p:spTree>
    <p:extLst>
      <p:ext uri="{BB962C8B-B14F-4D97-AF65-F5344CB8AC3E}">
        <p14:creationId xmlns:p14="http://schemas.microsoft.com/office/powerpoint/2010/main" val="28591027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F24E0-A623-72A4-3FBE-21C0F83D4534}"/>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11A20ACB-D97B-29DC-09EE-05DFF2E0AE24}"/>
              </a:ext>
            </a:extLst>
          </p:cNvPr>
          <p:cNvSpPr>
            <a:spLocks noGrp="1"/>
          </p:cNvSpPr>
          <p:nvPr>
            <p:ph type="title"/>
          </p:nvPr>
        </p:nvSpPr>
        <p:spPr/>
        <p:txBody>
          <a:bodyPr/>
          <a:lstStyle/>
          <a:p>
            <a:r>
              <a:rPr lang="nb-NO"/>
              <a:t>The Result is a Powerful Moat	</a:t>
            </a:r>
          </a:p>
        </p:txBody>
      </p:sp>
      <p:sp>
        <p:nvSpPr>
          <p:cNvPr id="6" name="Plassholder for tekst 5">
            <a:extLst>
              <a:ext uri="{FF2B5EF4-FFF2-40B4-BE49-F238E27FC236}">
                <a16:creationId xmlns:a16="http://schemas.microsoft.com/office/drawing/2014/main" id="{0991FFC2-A999-3A3B-D611-FA526EA7B4F4}"/>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F620EECE-5518-68B4-7E18-3CA0C210E74C}"/>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90E9C0F6-E37E-2A66-5B5C-8AFD86812ECB}"/>
              </a:ext>
            </a:extLst>
          </p:cNvPr>
          <p:cNvSpPr>
            <a:spLocks noGrp="1"/>
          </p:cNvSpPr>
          <p:nvPr>
            <p:ph sz="half" idx="1"/>
          </p:nvPr>
        </p:nvSpPr>
        <p:spPr/>
        <p:txBody>
          <a:bodyPr/>
          <a:lstStyle/>
          <a:p>
            <a:endParaRPr lang="en-US"/>
          </a:p>
        </p:txBody>
      </p:sp>
      <p:pic>
        <p:nvPicPr>
          <p:cNvPr id="5" name="Bilde 4">
            <a:extLst>
              <a:ext uri="{FF2B5EF4-FFF2-40B4-BE49-F238E27FC236}">
                <a16:creationId xmlns:a16="http://schemas.microsoft.com/office/drawing/2014/main" id="{E38A86D3-6152-DBB1-9D13-64522671FE98}"/>
              </a:ext>
            </a:extLst>
          </p:cNvPr>
          <p:cNvPicPr>
            <a:picLocks noChangeAspect="1"/>
          </p:cNvPicPr>
          <p:nvPr/>
        </p:nvPicPr>
        <p:blipFill>
          <a:blip r:embed="rId3"/>
          <a:stretch>
            <a:fillRect/>
          </a:stretch>
        </p:blipFill>
        <p:spPr>
          <a:xfrm>
            <a:off x="609600" y="1666378"/>
            <a:ext cx="8336651" cy="3783255"/>
          </a:xfrm>
          <a:prstGeom prst="rect">
            <a:avLst/>
          </a:prstGeom>
        </p:spPr>
      </p:pic>
    </p:spTree>
    <p:extLst>
      <p:ext uri="{BB962C8B-B14F-4D97-AF65-F5344CB8AC3E}">
        <p14:creationId xmlns:p14="http://schemas.microsoft.com/office/powerpoint/2010/main" val="3439307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25189-55C4-9BF6-1EA3-FF5A44A80B60}"/>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0E2C3A3E-36F4-E741-83CD-AB874CDCEBCC}"/>
              </a:ext>
            </a:extLst>
          </p:cNvPr>
          <p:cNvSpPr>
            <a:spLocks noGrp="1"/>
          </p:cNvSpPr>
          <p:nvPr>
            <p:ph type="title"/>
          </p:nvPr>
        </p:nvSpPr>
        <p:spPr/>
        <p:txBody>
          <a:bodyPr/>
          <a:lstStyle/>
          <a:p>
            <a:r>
              <a:rPr lang="nb-NO"/>
              <a:t>Who Is Trusted to Implement and Upsell AI-related Tools?</a:t>
            </a:r>
          </a:p>
        </p:txBody>
      </p:sp>
      <p:sp>
        <p:nvSpPr>
          <p:cNvPr id="6" name="Plassholder for tekst 5">
            <a:extLst>
              <a:ext uri="{FF2B5EF4-FFF2-40B4-BE49-F238E27FC236}">
                <a16:creationId xmlns:a16="http://schemas.microsoft.com/office/drawing/2014/main" id="{24E48FE5-7CBD-A7E1-F1CA-063E625E4BFA}"/>
              </a:ext>
            </a:extLst>
          </p:cNvPr>
          <p:cNvSpPr>
            <a:spLocks noGrp="1"/>
          </p:cNvSpPr>
          <p:nvPr>
            <p:ph type="body" sz="quarter" idx="10"/>
          </p:nvPr>
        </p:nvSpPr>
        <p:spPr/>
        <p:txBody>
          <a:bodyPr/>
          <a:lstStyle/>
          <a:p>
            <a:endParaRPr lang="nb-NO" dirty="0"/>
          </a:p>
        </p:txBody>
      </p:sp>
      <p:sp>
        <p:nvSpPr>
          <p:cNvPr id="2" name="Plassholder for lysbildenummer 1">
            <a:extLst>
              <a:ext uri="{FF2B5EF4-FFF2-40B4-BE49-F238E27FC236}">
                <a16:creationId xmlns:a16="http://schemas.microsoft.com/office/drawing/2014/main" id="{2DF527D1-4265-120A-B1AD-6C48539551D4}"/>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6AF19E2C-F6FC-5816-1502-1B186B20382C}"/>
              </a:ext>
            </a:extLst>
          </p:cNvPr>
          <p:cNvSpPr>
            <a:spLocks noGrp="1"/>
          </p:cNvSpPr>
          <p:nvPr>
            <p:ph sz="half" idx="1"/>
          </p:nvPr>
        </p:nvSpPr>
        <p:spPr/>
        <p:txBody>
          <a:bodyPr/>
          <a:lstStyle/>
          <a:p>
            <a:endParaRPr lang="en-US"/>
          </a:p>
        </p:txBody>
      </p:sp>
      <p:pic>
        <p:nvPicPr>
          <p:cNvPr id="8" name="Bilde 7">
            <a:extLst>
              <a:ext uri="{FF2B5EF4-FFF2-40B4-BE49-F238E27FC236}">
                <a16:creationId xmlns:a16="http://schemas.microsoft.com/office/drawing/2014/main" id="{58142B33-AEC2-F8F8-4E51-E29254920637}"/>
              </a:ext>
            </a:extLst>
          </p:cNvPr>
          <p:cNvPicPr>
            <a:picLocks noChangeAspect="1"/>
          </p:cNvPicPr>
          <p:nvPr/>
        </p:nvPicPr>
        <p:blipFill>
          <a:blip r:embed="rId3"/>
          <a:stretch>
            <a:fillRect/>
          </a:stretch>
        </p:blipFill>
        <p:spPr>
          <a:xfrm>
            <a:off x="753979" y="1654024"/>
            <a:ext cx="7625821" cy="3549951"/>
          </a:xfrm>
          <a:prstGeom prst="rect">
            <a:avLst/>
          </a:prstGeom>
        </p:spPr>
      </p:pic>
    </p:spTree>
    <p:extLst>
      <p:ext uri="{BB962C8B-B14F-4D97-AF65-F5344CB8AC3E}">
        <p14:creationId xmlns:p14="http://schemas.microsoft.com/office/powerpoint/2010/main" val="2969597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5E1EE-A87D-95E0-FF0F-55888A4F3618}"/>
            </a:ext>
          </a:extLst>
        </p:cNvPr>
        <p:cNvGrpSpPr/>
        <p:nvPr/>
      </p:nvGrpSpPr>
      <p:grpSpPr>
        <a:xfrm>
          <a:off x="0" y="0"/>
          <a:ext cx="0" cy="0"/>
          <a:chOff x="0" y="0"/>
          <a:chExt cx="0" cy="0"/>
        </a:xfrm>
      </p:grpSpPr>
      <p:pic>
        <p:nvPicPr>
          <p:cNvPr id="3" name="Bilde 2" descr="3D-utforming av en by i hvitt">
            <a:extLst>
              <a:ext uri="{FF2B5EF4-FFF2-40B4-BE49-F238E27FC236}">
                <a16:creationId xmlns:a16="http://schemas.microsoft.com/office/drawing/2014/main" id="{A924E3E2-5C6F-B794-4710-D3AF73F06C20}"/>
              </a:ext>
            </a:extLst>
          </p:cNvPr>
          <p:cNvPicPr>
            <a:picLocks noChangeAspect="1"/>
          </p:cNvPicPr>
          <p:nvPr/>
        </p:nvPicPr>
        <p:blipFill>
          <a:blip r:embed="rId3">
            <a:alphaModFix amt="35000"/>
          </a:blip>
          <a:stretch>
            <a:fillRect/>
          </a:stretch>
        </p:blipFill>
        <p:spPr>
          <a:xfrm>
            <a:off x="0" y="0"/>
            <a:ext cx="12192000" cy="6858000"/>
          </a:xfrm>
          <a:prstGeom prst="rect">
            <a:avLst/>
          </a:prstGeom>
        </p:spPr>
      </p:pic>
      <p:pic>
        <p:nvPicPr>
          <p:cNvPr id="2" name="Bilde 1" descr="Et bilde som inneholder skjermbilde, tekst, Grafikk, mørke&#10;&#10;Automatisk generert beskrivelse">
            <a:extLst>
              <a:ext uri="{FF2B5EF4-FFF2-40B4-BE49-F238E27FC236}">
                <a16:creationId xmlns:a16="http://schemas.microsoft.com/office/drawing/2014/main" id="{6BA7517B-139A-631E-018B-B92663D8EAE1}"/>
              </a:ext>
            </a:extLst>
          </p:cNvPr>
          <p:cNvPicPr>
            <a:picLocks noChangeAspect="1"/>
          </p:cNvPicPr>
          <p:nvPr/>
        </p:nvPicPr>
        <p:blipFill rotWithShape="1">
          <a:blip r:embed="rId4"/>
          <a:srcRect t="78179"/>
          <a:stretch/>
        </p:blipFill>
        <p:spPr>
          <a:xfrm>
            <a:off x="1685692" y="2171700"/>
            <a:ext cx="8820616" cy="2514600"/>
          </a:xfrm>
          <a:prstGeom prst="rect">
            <a:avLst/>
          </a:prstGeom>
        </p:spPr>
      </p:pic>
    </p:spTree>
    <p:extLst>
      <p:ext uri="{BB962C8B-B14F-4D97-AF65-F5344CB8AC3E}">
        <p14:creationId xmlns:p14="http://schemas.microsoft.com/office/powerpoint/2010/main" val="3748832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297CE-7EFA-D375-CA80-5B9BBAC6F767}"/>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DBB8468-4E07-B257-D649-E3878FA02C2A}"/>
              </a:ext>
            </a:extLst>
          </p:cNvPr>
          <p:cNvSpPr txBox="1">
            <a:spLocks/>
          </p:cNvSpPr>
          <p:nvPr/>
        </p:nvSpPr>
        <p:spPr>
          <a:xfrm>
            <a:off x="657170" y="2644487"/>
            <a:ext cx="11170418" cy="4411665"/>
          </a:xfrm>
          <a:prstGeom prst="rect">
            <a:avLst/>
          </a:prstGeom>
        </p:spPr>
        <p:txBody>
          <a:bodyPr vert="horz" lIns="91440" tIns="45720" rIns="91440" bIns="45720" rtlCol="0">
            <a:noAutofit/>
          </a:bodyPr>
          <a:lstStyle>
            <a:lvl1pPr marL="0" indent="0" algn="l" defTabSz="914172" rtl="0" eaLnBrk="1" latinLnBrk="0" hangingPunct="1">
              <a:lnSpc>
                <a:spcPct val="90000"/>
              </a:lnSpc>
              <a:spcBef>
                <a:spcPts val="600"/>
              </a:spcBef>
              <a:buFont typeface="Arial" panose="020B0604020202020204" pitchFamily="34" charset="0"/>
              <a:buNone/>
              <a:defRPr sz="1200" b="0" i="0" kern="1200">
                <a:solidFill>
                  <a:schemeClr val="tx1"/>
                </a:solidFill>
                <a:latin typeface="ClanOT-WideBook" panose="02000505030000020004" pitchFamily="50" charset="0"/>
                <a:ea typeface="+mn-ea"/>
                <a:cs typeface="+mn-cs"/>
              </a:defRPr>
            </a:lvl1pPr>
            <a:lvl2pPr marL="457086" indent="0" algn="l" defTabSz="914172" rtl="0" eaLnBrk="1" latinLnBrk="0" hangingPunct="1">
              <a:lnSpc>
                <a:spcPct val="90000"/>
              </a:lnSpc>
              <a:spcBef>
                <a:spcPts val="0"/>
              </a:spcBef>
              <a:buFont typeface="Arial" panose="020B0604020202020204" pitchFamily="34" charset="0"/>
              <a:buNone/>
              <a:defRPr sz="1100" b="0" i="0" kern="1200">
                <a:solidFill>
                  <a:schemeClr val="tx1"/>
                </a:solidFill>
                <a:latin typeface="ClanOT-WideBook" panose="02000505030000020004" pitchFamily="50" charset="0"/>
                <a:ea typeface="+mn-ea"/>
                <a:cs typeface="+mn-cs"/>
              </a:defRPr>
            </a:lvl2pPr>
            <a:lvl3pPr marL="914172" indent="0" algn="l" defTabSz="914172" rtl="0" eaLnBrk="1" latinLnBrk="0" hangingPunct="1">
              <a:lnSpc>
                <a:spcPct val="90000"/>
              </a:lnSpc>
              <a:spcBef>
                <a:spcPts val="0"/>
              </a:spcBef>
              <a:buFont typeface="Arial" panose="020B0604020202020204" pitchFamily="34" charset="0"/>
              <a:buNone/>
              <a:defRPr sz="1050" b="0" i="0" kern="1200">
                <a:solidFill>
                  <a:schemeClr val="tx1"/>
                </a:solidFill>
                <a:latin typeface="ClanOT-WideBook" panose="02000505030000020004" pitchFamily="50" charset="0"/>
                <a:ea typeface="+mn-ea"/>
                <a:cs typeface="+mn-cs"/>
              </a:defRPr>
            </a:lvl3pPr>
            <a:lvl4pPr marL="1371257" indent="0" algn="l" defTabSz="914172" rtl="0" eaLnBrk="1" latinLnBrk="0" hangingPunct="1">
              <a:lnSpc>
                <a:spcPct val="90000"/>
              </a:lnSpc>
              <a:spcBef>
                <a:spcPts val="0"/>
              </a:spcBef>
              <a:buFont typeface="Arial" panose="020B0604020202020204" pitchFamily="34" charset="0"/>
              <a:buNone/>
              <a:defRPr sz="1000" b="0" i="0" kern="1200">
                <a:solidFill>
                  <a:schemeClr val="tx1"/>
                </a:solidFill>
                <a:latin typeface="ClanOT-WideBook" panose="02000505030000020004" pitchFamily="50" charset="0"/>
                <a:ea typeface="+mn-ea"/>
                <a:cs typeface="+mn-cs"/>
              </a:defRPr>
            </a:lvl4pPr>
            <a:lvl5pPr marL="1828343" indent="0" algn="l" defTabSz="914172" rtl="0" eaLnBrk="1" latinLnBrk="0" hangingPunct="1">
              <a:lnSpc>
                <a:spcPct val="90000"/>
              </a:lnSpc>
              <a:spcBef>
                <a:spcPts val="500"/>
              </a:spcBef>
              <a:buFont typeface="Arial" panose="020B0604020202020204" pitchFamily="34" charset="0"/>
              <a:buNone/>
              <a:defRPr sz="1400" b="0" i="0" kern="1200">
                <a:solidFill>
                  <a:schemeClr val="tx1"/>
                </a:solidFill>
                <a:latin typeface="ClanOT WideBook" panose="02000505030000020004" pitchFamily="2" charset="77"/>
                <a:ea typeface="+mn-ea"/>
                <a:cs typeface="+mn-cs"/>
              </a:defRPr>
            </a:lvl5pPr>
            <a:lvl6pPr marL="2513972"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6pPr>
            <a:lvl7pPr marL="2971057"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7pPr>
            <a:lvl8pPr marL="3428143"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8pPr>
            <a:lvl9pPr marL="3885229" indent="-228543" algn="l" defTabSz="914172" rtl="0" eaLnBrk="1" latinLnBrk="0" hangingPunct="1">
              <a:lnSpc>
                <a:spcPct val="90000"/>
              </a:lnSpc>
              <a:spcBef>
                <a:spcPts val="500"/>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172"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sz="6000" b="1" i="1" dirty="0">
                <a:solidFill>
                  <a:schemeClr val="tx2"/>
                </a:solidFill>
                <a:latin typeface="Calibri (Headings)"/>
              </a:rPr>
              <a:t>History lesson</a:t>
            </a:r>
            <a:endParaRPr kumimoji="0" lang="en-US" sz="6000" b="1" i="1" u="none" strike="noStrike" kern="1200" cap="none" spc="0" normalizeH="0" baseline="0" noProof="0" dirty="0">
              <a:ln>
                <a:noFill/>
              </a:ln>
              <a:solidFill>
                <a:schemeClr val="tx2"/>
              </a:solidFill>
              <a:effectLst/>
              <a:uLnTx/>
              <a:uFillTx/>
              <a:latin typeface="Calibri (Headings)"/>
            </a:endParaRPr>
          </a:p>
        </p:txBody>
      </p:sp>
    </p:spTree>
    <p:extLst>
      <p:ext uri="{BB962C8B-B14F-4D97-AF65-F5344CB8AC3E}">
        <p14:creationId xmlns:p14="http://schemas.microsoft.com/office/powerpoint/2010/main" val="4278042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51C15-7452-C5C9-7264-740057AC05B4}"/>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CD1468D6-DE57-2FAC-7329-31CE2A92A82F}"/>
              </a:ext>
            </a:extLst>
          </p:cNvPr>
          <p:cNvSpPr>
            <a:spLocks noGrp="1"/>
          </p:cNvSpPr>
          <p:nvPr>
            <p:ph type="title"/>
          </p:nvPr>
        </p:nvSpPr>
        <p:spPr>
          <a:xfrm>
            <a:off x="511359" y="807294"/>
            <a:ext cx="10972800" cy="490132"/>
          </a:xfrm>
        </p:spPr>
        <p:txBody>
          <a:bodyPr>
            <a:normAutofit fontScale="90000"/>
          </a:bodyPr>
          <a:lstStyle/>
          <a:p>
            <a:r>
              <a:rPr lang="en-US"/>
              <a:t>We have seen four major waves over the last 45 years</a:t>
            </a:r>
            <a:br>
              <a:rPr lang="en-US"/>
            </a:br>
            <a:endParaRPr lang="nb-NO"/>
          </a:p>
        </p:txBody>
      </p:sp>
      <p:sp>
        <p:nvSpPr>
          <p:cNvPr id="6" name="Plassholder for tekst 5">
            <a:extLst>
              <a:ext uri="{FF2B5EF4-FFF2-40B4-BE49-F238E27FC236}">
                <a16:creationId xmlns:a16="http://schemas.microsoft.com/office/drawing/2014/main" id="{B9C7AC3A-4850-C069-827A-494400FFA8E2}"/>
              </a:ext>
            </a:extLst>
          </p:cNvPr>
          <p:cNvSpPr>
            <a:spLocks noGrp="1"/>
          </p:cNvSpPr>
          <p:nvPr>
            <p:ph type="body" sz="quarter" idx="10"/>
          </p:nvPr>
        </p:nvSpPr>
        <p:spPr/>
        <p:txBody>
          <a:bodyPr/>
          <a:lstStyle/>
          <a:p>
            <a:r>
              <a:rPr lang="en-US"/>
              <a:t>Every technical innovation has been an opportunity</a:t>
            </a:r>
            <a:endParaRPr lang="nb-NO"/>
          </a:p>
        </p:txBody>
      </p:sp>
      <p:sp>
        <p:nvSpPr>
          <p:cNvPr id="2" name="Plassholder for lysbildenummer 1">
            <a:extLst>
              <a:ext uri="{FF2B5EF4-FFF2-40B4-BE49-F238E27FC236}">
                <a16:creationId xmlns:a16="http://schemas.microsoft.com/office/drawing/2014/main" id="{DE5005FA-8930-831E-7E9B-64EDC5A9932E}"/>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50038A04-F7E0-40FC-ECAA-2479BB3DA973}"/>
              </a:ext>
            </a:extLst>
          </p:cNvPr>
          <p:cNvSpPr>
            <a:spLocks noGrp="1"/>
          </p:cNvSpPr>
          <p:nvPr>
            <p:ph sz="half" idx="1"/>
          </p:nvPr>
        </p:nvSpPr>
        <p:spPr/>
        <p:txBody>
          <a:bodyPr/>
          <a:lstStyle/>
          <a:p>
            <a:endParaRPr lang="en-US"/>
          </a:p>
        </p:txBody>
      </p:sp>
      <p:pic>
        <p:nvPicPr>
          <p:cNvPr id="11" name="Bilde 10">
            <a:extLst>
              <a:ext uri="{FF2B5EF4-FFF2-40B4-BE49-F238E27FC236}">
                <a16:creationId xmlns:a16="http://schemas.microsoft.com/office/drawing/2014/main" id="{4A19C5A4-9A27-351E-C13D-84606E446A00}"/>
              </a:ext>
            </a:extLst>
          </p:cNvPr>
          <p:cNvPicPr>
            <a:picLocks noChangeAspect="1"/>
          </p:cNvPicPr>
          <p:nvPr/>
        </p:nvPicPr>
        <p:blipFill>
          <a:blip r:embed="rId3"/>
          <a:stretch>
            <a:fillRect/>
          </a:stretch>
        </p:blipFill>
        <p:spPr>
          <a:xfrm>
            <a:off x="1395663" y="2352643"/>
            <a:ext cx="7823315" cy="2261468"/>
          </a:xfrm>
          <a:prstGeom prst="rect">
            <a:avLst/>
          </a:prstGeom>
        </p:spPr>
      </p:pic>
    </p:spTree>
    <p:extLst>
      <p:ext uri="{BB962C8B-B14F-4D97-AF65-F5344CB8AC3E}">
        <p14:creationId xmlns:p14="http://schemas.microsoft.com/office/powerpoint/2010/main" val="322555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932F4-2521-14CA-1B58-8C29E0E09E51}"/>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05FB839B-3B37-93C0-0A0F-60FC3B2A1B49}"/>
              </a:ext>
            </a:extLst>
          </p:cNvPr>
          <p:cNvSpPr>
            <a:spLocks noGrp="1"/>
          </p:cNvSpPr>
          <p:nvPr>
            <p:ph type="title"/>
          </p:nvPr>
        </p:nvSpPr>
        <p:spPr/>
        <p:txBody>
          <a:bodyPr/>
          <a:lstStyle/>
          <a:p>
            <a:r>
              <a:rPr lang="en-US"/>
              <a:t>It All Began with the Mainframe…</a:t>
            </a:r>
            <a:endParaRPr lang="nb-NO"/>
          </a:p>
        </p:txBody>
      </p:sp>
      <p:sp>
        <p:nvSpPr>
          <p:cNvPr id="6" name="Plassholder for tekst 5">
            <a:extLst>
              <a:ext uri="{FF2B5EF4-FFF2-40B4-BE49-F238E27FC236}">
                <a16:creationId xmlns:a16="http://schemas.microsoft.com/office/drawing/2014/main" id="{1FCF2236-79F0-A999-6ED9-1772DB5ED617}"/>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3D587187-6958-8096-BED1-DB1979E715C7}"/>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pic>
        <p:nvPicPr>
          <p:cNvPr id="12" name="Plassholder for innhold 11">
            <a:extLst>
              <a:ext uri="{FF2B5EF4-FFF2-40B4-BE49-F238E27FC236}">
                <a16:creationId xmlns:a16="http://schemas.microsoft.com/office/drawing/2014/main" id="{BFABBF6F-FE6F-F1E5-33CF-7C2108D7AB65}"/>
              </a:ext>
            </a:extLst>
          </p:cNvPr>
          <p:cNvPicPr>
            <a:picLocks noGrp="1" noChangeAspect="1"/>
          </p:cNvPicPr>
          <p:nvPr>
            <p:ph sz="half" idx="1"/>
          </p:nvPr>
        </p:nvPicPr>
        <p:blipFill>
          <a:blip r:embed="rId3"/>
          <a:stretch>
            <a:fillRect/>
          </a:stretch>
        </p:blipFill>
        <p:spPr>
          <a:xfrm>
            <a:off x="3590575" y="2962935"/>
            <a:ext cx="5010849" cy="1914792"/>
          </a:xfrm>
          <a:prstGeom prst="rect">
            <a:avLst/>
          </a:prstGeom>
        </p:spPr>
      </p:pic>
      <p:pic>
        <p:nvPicPr>
          <p:cNvPr id="5" name="Bilde 4">
            <a:extLst>
              <a:ext uri="{FF2B5EF4-FFF2-40B4-BE49-F238E27FC236}">
                <a16:creationId xmlns:a16="http://schemas.microsoft.com/office/drawing/2014/main" id="{341CEF56-BE06-A8AD-0C9E-583993B0EF0B}"/>
              </a:ext>
            </a:extLst>
          </p:cNvPr>
          <p:cNvPicPr>
            <a:picLocks noChangeAspect="1"/>
          </p:cNvPicPr>
          <p:nvPr/>
        </p:nvPicPr>
        <p:blipFill>
          <a:blip r:embed="rId4"/>
          <a:stretch>
            <a:fillRect/>
          </a:stretch>
        </p:blipFill>
        <p:spPr>
          <a:xfrm>
            <a:off x="609600" y="2107470"/>
            <a:ext cx="7740912" cy="3563468"/>
          </a:xfrm>
          <a:prstGeom prst="rect">
            <a:avLst/>
          </a:prstGeom>
        </p:spPr>
      </p:pic>
      <p:pic>
        <p:nvPicPr>
          <p:cNvPr id="9" name="Bilde 8">
            <a:extLst>
              <a:ext uri="{FF2B5EF4-FFF2-40B4-BE49-F238E27FC236}">
                <a16:creationId xmlns:a16="http://schemas.microsoft.com/office/drawing/2014/main" id="{CCACD07A-67A1-A198-7BC1-A339F42B9507}"/>
              </a:ext>
            </a:extLst>
          </p:cNvPr>
          <p:cNvPicPr>
            <a:picLocks noChangeAspect="1"/>
          </p:cNvPicPr>
          <p:nvPr/>
        </p:nvPicPr>
        <p:blipFill>
          <a:blip r:embed="rId5"/>
          <a:stretch>
            <a:fillRect/>
          </a:stretch>
        </p:blipFill>
        <p:spPr>
          <a:xfrm>
            <a:off x="4125426" y="2185164"/>
            <a:ext cx="4592861" cy="3459934"/>
          </a:xfrm>
          <a:prstGeom prst="rect">
            <a:avLst/>
          </a:prstGeom>
        </p:spPr>
      </p:pic>
      <p:pic>
        <p:nvPicPr>
          <p:cNvPr id="14" name="Bilde 13">
            <a:extLst>
              <a:ext uri="{FF2B5EF4-FFF2-40B4-BE49-F238E27FC236}">
                <a16:creationId xmlns:a16="http://schemas.microsoft.com/office/drawing/2014/main" id="{8EC012CB-49B7-CC4A-9E2C-98CDA922D825}"/>
              </a:ext>
            </a:extLst>
          </p:cNvPr>
          <p:cNvPicPr>
            <a:picLocks noChangeAspect="1"/>
          </p:cNvPicPr>
          <p:nvPr/>
        </p:nvPicPr>
        <p:blipFill>
          <a:blip r:embed="rId3"/>
          <a:stretch>
            <a:fillRect/>
          </a:stretch>
        </p:blipFill>
        <p:spPr>
          <a:xfrm>
            <a:off x="3732133" y="2808884"/>
            <a:ext cx="3779549" cy="1444276"/>
          </a:xfrm>
          <a:prstGeom prst="rect">
            <a:avLst/>
          </a:prstGeom>
        </p:spPr>
      </p:pic>
    </p:spTree>
    <p:extLst>
      <p:ext uri="{BB962C8B-B14F-4D97-AF65-F5344CB8AC3E}">
        <p14:creationId xmlns:p14="http://schemas.microsoft.com/office/powerpoint/2010/main" val="4085393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AE550-34DE-BB4D-C7DF-1E06795BB431}"/>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2DE05F41-5779-E709-F107-F9F9E5CEE211}"/>
              </a:ext>
            </a:extLst>
          </p:cNvPr>
          <p:cNvSpPr>
            <a:spLocks noGrp="1"/>
          </p:cNvSpPr>
          <p:nvPr>
            <p:ph type="title"/>
          </p:nvPr>
        </p:nvSpPr>
        <p:spPr/>
        <p:txBody>
          <a:bodyPr/>
          <a:lstStyle/>
          <a:p>
            <a:r>
              <a:rPr lang="en-US"/>
              <a:t>Then, a fundamental architectural shift created new value</a:t>
            </a:r>
            <a:endParaRPr lang="nb-NO"/>
          </a:p>
        </p:txBody>
      </p:sp>
      <p:sp>
        <p:nvSpPr>
          <p:cNvPr id="6" name="Plassholder for tekst 5">
            <a:extLst>
              <a:ext uri="{FF2B5EF4-FFF2-40B4-BE49-F238E27FC236}">
                <a16:creationId xmlns:a16="http://schemas.microsoft.com/office/drawing/2014/main" id="{06343668-C7E4-B04A-1277-47DC09D434CC}"/>
              </a:ext>
            </a:extLst>
          </p:cNvPr>
          <p:cNvSpPr>
            <a:spLocks noGrp="1"/>
          </p:cNvSpPr>
          <p:nvPr>
            <p:ph type="body" sz="quarter" idx="10"/>
          </p:nvPr>
        </p:nvSpPr>
        <p:spPr/>
        <p:txBody>
          <a:bodyPr/>
          <a:lstStyle/>
          <a:p>
            <a:r>
              <a:rPr lang="nb-NO"/>
              <a:t>SAP generated a lot of value moving its entire client base to the new architecture</a:t>
            </a:r>
          </a:p>
        </p:txBody>
      </p:sp>
      <p:sp>
        <p:nvSpPr>
          <p:cNvPr id="2" name="Plassholder for lysbildenummer 1">
            <a:extLst>
              <a:ext uri="{FF2B5EF4-FFF2-40B4-BE49-F238E27FC236}">
                <a16:creationId xmlns:a16="http://schemas.microsoft.com/office/drawing/2014/main" id="{633005B1-A0FB-C814-8123-B19152C35DFD}"/>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B42AAF59-091F-681C-D2BC-FD24081978F5}"/>
              </a:ext>
            </a:extLst>
          </p:cNvPr>
          <p:cNvSpPr>
            <a:spLocks noGrp="1"/>
          </p:cNvSpPr>
          <p:nvPr>
            <p:ph sz="half" idx="1"/>
          </p:nvPr>
        </p:nvSpPr>
        <p:spPr/>
        <p:txBody>
          <a:bodyPr/>
          <a:lstStyle/>
          <a:p>
            <a:endParaRPr lang="en-US"/>
          </a:p>
        </p:txBody>
      </p:sp>
      <p:pic>
        <p:nvPicPr>
          <p:cNvPr id="10" name="Bilde 9">
            <a:extLst>
              <a:ext uri="{FF2B5EF4-FFF2-40B4-BE49-F238E27FC236}">
                <a16:creationId xmlns:a16="http://schemas.microsoft.com/office/drawing/2014/main" id="{F6A60C8B-D656-6899-BE88-84258C521FF6}"/>
              </a:ext>
            </a:extLst>
          </p:cNvPr>
          <p:cNvPicPr>
            <a:picLocks noChangeAspect="1"/>
          </p:cNvPicPr>
          <p:nvPr/>
        </p:nvPicPr>
        <p:blipFill>
          <a:blip r:embed="rId3"/>
          <a:stretch>
            <a:fillRect/>
          </a:stretch>
        </p:blipFill>
        <p:spPr>
          <a:xfrm>
            <a:off x="556701" y="1604044"/>
            <a:ext cx="8307689" cy="3778443"/>
          </a:xfrm>
          <a:prstGeom prst="rect">
            <a:avLst/>
          </a:prstGeom>
        </p:spPr>
      </p:pic>
    </p:spTree>
    <p:extLst>
      <p:ext uri="{BB962C8B-B14F-4D97-AF65-F5344CB8AC3E}">
        <p14:creationId xmlns:p14="http://schemas.microsoft.com/office/powerpoint/2010/main" val="3439577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A8BF5-6818-376A-21BF-E0480F9915B9}"/>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7B450E74-5C14-94F7-6BC6-9CEBFD5840A5}"/>
              </a:ext>
            </a:extLst>
          </p:cNvPr>
          <p:cNvSpPr>
            <a:spLocks noGrp="1"/>
          </p:cNvSpPr>
          <p:nvPr>
            <p:ph type="title"/>
          </p:nvPr>
        </p:nvSpPr>
        <p:spPr/>
        <p:txBody>
          <a:bodyPr/>
          <a:lstStyle/>
          <a:p>
            <a:r>
              <a:rPr lang="en-US"/>
              <a:t>The next wave followed the same pattern</a:t>
            </a:r>
            <a:endParaRPr lang="nb-NO"/>
          </a:p>
        </p:txBody>
      </p:sp>
      <p:sp>
        <p:nvSpPr>
          <p:cNvPr id="6" name="Plassholder for tekst 5">
            <a:extLst>
              <a:ext uri="{FF2B5EF4-FFF2-40B4-BE49-F238E27FC236}">
                <a16:creationId xmlns:a16="http://schemas.microsoft.com/office/drawing/2014/main" id="{98ECC109-8EB8-9843-5073-7553AA443B60}"/>
              </a:ext>
            </a:extLst>
          </p:cNvPr>
          <p:cNvSpPr>
            <a:spLocks noGrp="1"/>
          </p:cNvSpPr>
          <p:nvPr>
            <p:ph type="body" sz="quarter" idx="10"/>
          </p:nvPr>
        </p:nvSpPr>
        <p:spPr/>
        <p:txBody>
          <a:bodyPr/>
          <a:lstStyle/>
          <a:p>
            <a:endParaRPr lang="nb-NO"/>
          </a:p>
        </p:txBody>
      </p:sp>
      <p:sp>
        <p:nvSpPr>
          <p:cNvPr id="2" name="Plassholder for lysbildenummer 1">
            <a:extLst>
              <a:ext uri="{FF2B5EF4-FFF2-40B4-BE49-F238E27FC236}">
                <a16:creationId xmlns:a16="http://schemas.microsoft.com/office/drawing/2014/main" id="{01227D37-5059-7AB8-F4E3-3A7728F274EB}"/>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85272A99-A43F-94F1-4BCA-C9154316FBD2}"/>
              </a:ext>
            </a:extLst>
          </p:cNvPr>
          <p:cNvSpPr>
            <a:spLocks noGrp="1"/>
          </p:cNvSpPr>
          <p:nvPr>
            <p:ph sz="half" idx="1"/>
          </p:nvPr>
        </p:nvSpPr>
        <p:spPr/>
        <p:txBody>
          <a:bodyPr/>
          <a:lstStyle/>
          <a:p>
            <a:endParaRPr lang="en-US"/>
          </a:p>
        </p:txBody>
      </p:sp>
      <p:pic>
        <p:nvPicPr>
          <p:cNvPr id="5" name="Bilde 4">
            <a:extLst>
              <a:ext uri="{FF2B5EF4-FFF2-40B4-BE49-F238E27FC236}">
                <a16:creationId xmlns:a16="http://schemas.microsoft.com/office/drawing/2014/main" id="{9C1DA448-7632-B95D-2904-8FB08BAFB6E0}"/>
              </a:ext>
            </a:extLst>
          </p:cNvPr>
          <p:cNvPicPr>
            <a:picLocks noChangeAspect="1"/>
          </p:cNvPicPr>
          <p:nvPr/>
        </p:nvPicPr>
        <p:blipFill>
          <a:blip r:embed="rId3"/>
          <a:stretch>
            <a:fillRect/>
          </a:stretch>
        </p:blipFill>
        <p:spPr>
          <a:xfrm>
            <a:off x="547409" y="1604044"/>
            <a:ext cx="8687276" cy="3493357"/>
          </a:xfrm>
          <a:prstGeom prst="rect">
            <a:avLst/>
          </a:prstGeom>
        </p:spPr>
      </p:pic>
    </p:spTree>
    <p:extLst>
      <p:ext uri="{BB962C8B-B14F-4D97-AF65-F5344CB8AC3E}">
        <p14:creationId xmlns:p14="http://schemas.microsoft.com/office/powerpoint/2010/main" val="3168136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05B4-0146-1B18-BE09-615E6CE46D8B}"/>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1CE50ACA-AE37-2377-D58D-7EF4F053A1CF}"/>
              </a:ext>
            </a:extLst>
          </p:cNvPr>
          <p:cNvSpPr>
            <a:spLocks noGrp="1"/>
          </p:cNvSpPr>
          <p:nvPr>
            <p:ph type="title"/>
          </p:nvPr>
        </p:nvSpPr>
        <p:spPr/>
        <p:txBody>
          <a:bodyPr/>
          <a:lstStyle/>
          <a:p>
            <a:r>
              <a:rPr lang="en-US"/>
              <a:t>Shifting to Higher-Value Recurring Revenue Streams</a:t>
            </a:r>
            <a:endParaRPr lang="nb-NO"/>
          </a:p>
        </p:txBody>
      </p:sp>
      <p:sp>
        <p:nvSpPr>
          <p:cNvPr id="6" name="Plassholder for tekst 5">
            <a:extLst>
              <a:ext uri="{FF2B5EF4-FFF2-40B4-BE49-F238E27FC236}">
                <a16:creationId xmlns:a16="http://schemas.microsoft.com/office/drawing/2014/main" id="{1B623DDC-F4DB-3101-A940-8D6AF23EA933}"/>
              </a:ext>
            </a:extLst>
          </p:cNvPr>
          <p:cNvSpPr>
            <a:spLocks noGrp="1"/>
          </p:cNvSpPr>
          <p:nvPr>
            <p:ph type="body" sz="quarter" idx="10"/>
          </p:nvPr>
        </p:nvSpPr>
        <p:spPr/>
        <p:txBody>
          <a:bodyPr/>
          <a:lstStyle/>
          <a:p>
            <a:r>
              <a:rPr lang="en-US"/>
              <a:t>CSI broadly benefited from the creation of new business models (web apps)</a:t>
            </a:r>
            <a:endParaRPr lang="nb-NO"/>
          </a:p>
        </p:txBody>
      </p:sp>
      <p:sp>
        <p:nvSpPr>
          <p:cNvPr id="2" name="Plassholder for lysbildenummer 1">
            <a:extLst>
              <a:ext uri="{FF2B5EF4-FFF2-40B4-BE49-F238E27FC236}">
                <a16:creationId xmlns:a16="http://schemas.microsoft.com/office/drawing/2014/main" id="{8CDF922F-F202-0E8C-8301-067E2B19A878}"/>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40DDBF68-8156-2B1F-07F0-0BDC54D69E36}"/>
              </a:ext>
            </a:extLst>
          </p:cNvPr>
          <p:cNvSpPr>
            <a:spLocks noGrp="1"/>
          </p:cNvSpPr>
          <p:nvPr>
            <p:ph sz="half" idx="1"/>
          </p:nvPr>
        </p:nvSpPr>
        <p:spPr/>
        <p:txBody>
          <a:bodyPr/>
          <a:lstStyle/>
          <a:p>
            <a:endParaRPr lang="en-US"/>
          </a:p>
        </p:txBody>
      </p:sp>
      <p:pic>
        <p:nvPicPr>
          <p:cNvPr id="9" name="Bilde 8">
            <a:extLst>
              <a:ext uri="{FF2B5EF4-FFF2-40B4-BE49-F238E27FC236}">
                <a16:creationId xmlns:a16="http://schemas.microsoft.com/office/drawing/2014/main" id="{2286B245-748A-DF45-9BC1-F5C235D4D4B2}"/>
              </a:ext>
            </a:extLst>
          </p:cNvPr>
          <p:cNvPicPr>
            <a:picLocks noChangeAspect="1"/>
          </p:cNvPicPr>
          <p:nvPr/>
        </p:nvPicPr>
        <p:blipFill>
          <a:blip r:embed="rId3"/>
          <a:stretch>
            <a:fillRect/>
          </a:stretch>
        </p:blipFill>
        <p:spPr>
          <a:xfrm>
            <a:off x="821197" y="1894989"/>
            <a:ext cx="9831787" cy="2843266"/>
          </a:xfrm>
          <a:prstGeom prst="rect">
            <a:avLst/>
          </a:prstGeom>
        </p:spPr>
      </p:pic>
    </p:spTree>
    <p:extLst>
      <p:ext uri="{BB962C8B-B14F-4D97-AF65-F5344CB8AC3E}">
        <p14:creationId xmlns:p14="http://schemas.microsoft.com/office/powerpoint/2010/main" val="1845858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871D6-9EF2-3BE6-C228-7D8EBE7FE2F8}"/>
            </a:ext>
          </a:extLst>
        </p:cNvPr>
        <p:cNvGrpSpPr/>
        <p:nvPr/>
      </p:nvGrpSpPr>
      <p:grpSpPr>
        <a:xfrm>
          <a:off x="0" y="0"/>
          <a:ext cx="0" cy="0"/>
          <a:chOff x="0" y="0"/>
          <a:chExt cx="0" cy="0"/>
        </a:xfrm>
      </p:grpSpPr>
      <p:sp>
        <p:nvSpPr>
          <p:cNvPr id="4" name="Tittel 3">
            <a:extLst>
              <a:ext uri="{FF2B5EF4-FFF2-40B4-BE49-F238E27FC236}">
                <a16:creationId xmlns:a16="http://schemas.microsoft.com/office/drawing/2014/main" id="{614C5D45-60CA-19CD-B3D9-152A57331ACC}"/>
              </a:ext>
            </a:extLst>
          </p:cNvPr>
          <p:cNvSpPr>
            <a:spLocks noGrp="1"/>
          </p:cNvSpPr>
          <p:nvPr>
            <p:ph type="title"/>
          </p:nvPr>
        </p:nvSpPr>
        <p:spPr/>
        <p:txBody>
          <a:bodyPr/>
          <a:lstStyle/>
          <a:p>
            <a:r>
              <a:rPr lang="en-US"/>
              <a:t>Shifts Across Industries</a:t>
            </a:r>
            <a:endParaRPr lang="nb-NO"/>
          </a:p>
        </p:txBody>
      </p:sp>
      <p:sp>
        <p:nvSpPr>
          <p:cNvPr id="6" name="Plassholder for tekst 5">
            <a:extLst>
              <a:ext uri="{FF2B5EF4-FFF2-40B4-BE49-F238E27FC236}">
                <a16:creationId xmlns:a16="http://schemas.microsoft.com/office/drawing/2014/main" id="{BB3E9E62-3B6D-DE40-9C5B-43E11B617663}"/>
              </a:ext>
            </a:extLst>
          </p:cNvPr>
          <p:cNvSpPr>
            <a:spLocks noGrp="1"/>
          </p:cNvSpPr>
          <p:nvPr>
            <p:ph type="body" sz="quarter" idx="10"/>
          </p:nvPr>
        </p:nvSpPr>
        <p:spPr/>
        <p:txBody>
          <a:bodyPr/>
          <a:lstStyle/>
          <a:p>
            <a:r>
              <a:rPr lang="en-US"/>
              <a:t>We have seen four major waves over the last 45 years</a:t>
            </a:r>
            <a:endParaRPr lang="nb-NO"/>
          </a:p>
        </p:txBody>
      </p:sp>
      <p:sp>
        <p:nvSpPr>
          <p:cNvPr id="2" name="Plassholder for lysbildenummer 1">
            <a:extLst>
              <a:ext uri="{FF2B5EF4-FFF2-40B4-BE49-F238E27FC236}">
                <a16:creationId xmlns:a16="http://schemas.microsoft.com/office/drawing/2014/main" id="{747EBCEB-F9B8-4EED-D553-C5C5F7DA0410}"/>
              </a:ext>
            </a:extLst>
          </p:cNvPr>
          <p:cNvSpPr>
            <a:spLocks noGrp="1"/>
          </p:cNvSpPr>
          <p:nvPr>
            <p:ph type="sldNum" sz="quarter" idx="3"/>
          </p:nvPr>
        </p:nvSpPr>
        <p:spPr>
          <a:xfrm>
            <a:off x="3956578" y="6435816"/>
            <a:ext cx="4278843" cy="341063"/>
          </a:xfrm>
          <a:prstGeom prst="rect">
            <a:avLst/>
          </a:prstGeom>
        </p:spPr>
        <p:txBody>
          <a:bodyPr vert="horz" lIns="95263" tIns="47632" rIns="95263" bIns="47632" rtlCol="0" anchor="b"/>
          <a:lstStyle>
            <a:defPPr>
              <a:defRPr lang="en-US"/>
            </a:defPPr>
            <a:lvl1pPr marL="0" algn="ctr" defTabSz="457200" rtl="0" eaLnBrk="1" latinLnBrk="0" hangingPunct="1">
              <a:defRPr sz="900" kern="1200">
                <a:solidFill>
                  <a:schemeClr val="tx1"/>
                </a:solidFill>
                <a:latin typeface="ClanOT-WideThin" panose="02000505050000020004" pitchFamily="50"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9612E6FC-9451-45B9-AF92-825306669831}" type="slidenum">
              <a:rPr kumimoji="0" lang="nb-NO" sz="900" b="0" i="0" u="none" strike="noStrike" kern="1200" cap="none" spc="0" normalizeH="0" baseline="0" noProof="0" smtClean="0">
                <a:ln>
                  <a:noFill/>
                </a:ln>
                <a:solidFill>
                  <a:srgbClr val="000000"/>
                </a:solidFill>
                <a:effectLst/>
                <a:uLnTx/>
                <a:uFillTx/>
                <a:latin typeface="Calibri (Overskrifter)"/>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nb-NO" sz="900" b="0" i="0" u="none" strike="noStrike" kern="1200" cap="none" spc="0" normalizeH="0" baseline="0" noProof="0">
              <a:ln>
                <a:noFill/>
              </a:ln>
              <a:solidFill>
                <a:srgbClr val="000000"/>
              </a:solidFill>
              <a:effectLst/>
              <a:uLnTx/>
              <a:uFillTx/>
              <a:latin typeface="Calibri (Overskrifter)"/>
              <a:ea typeface="+mn-ea"/>
              <a:cs typeface="+mn-cs"/>
            </a:endParaRPr>
          </a:p>
        </p:txBody>
      </p:sp>
      <p:sp>
        <p:nvSpPr>
          <p:cNvPr id="7" name="Plassholder for innhold 6">
            <a:extLst>
              <a:ext uri="{FF2B5EF4-FFF2-40B4-BE49-F238E27FC236}">
                <a16:creationId xmlns:a16="http://schemas.microsoft.com/office/drawing/2014/main" id="{FCE88CF8-7473-0D96-C71E-239479A80943}"/>
              </a:ext>
            </a:extLst>
          </p:cNvPr>
          <p:cNvSpPr>
            <a:spLocks noGrp="1"/>
          </p:cNvSpPr>
          <p:nvPr>
            <p:ph sz="half" idx="1"/>
          </p:nvPr>
        </p:nvSpPr>
        <p:spPr/>
        <p:txBody>
          <a:bodyPr/>
          <a:lstStyle/>
          <a:p>
            <a:endParaRPr lang="en-US"/>
          </a:p>
        </p:txBody>
      </p:sp>
      <p:pic>
        <p:nvPicPr>
          <p:cNvPr id="5" name="Bilde 4">
            <a:extLst>
              <a:ext uri="{FF2B5EF4-FFF2-40B4-BE49-F238E27FC236}">
                <a16:creationId xmlns:a16="http://schemas.microsoft.com/office/drawing/2014/main" id="{72BAB50B-0900-3369-9DE1-08068BE24D3B}"/>
              </a:ext>
            </a:extLst>
          </p:cNvPr>
          <p:cNvPicPr>
            <a:picLocks noChangeAspect="1"/>
          </p:cNvPicPr>
          <p:nvPr/>
        </p:nvPicPr>
        <p:blipFill>
          <a:blip r:embed="rId3"/>
          <a:stretch>
            <a:fillRect/>
          </a:stretch>
        </p:blipFill>
        <p:spPr>
          <a:xfrm>
            <a:off x="1292251" y="1714504"/>
            <a:ext cx="8607451" cy="3186024"/>
          </a:xfrm>
          <a:prstGeom prst="rect">
            <a:avLst/>
          </a:prstGeom>
        </p:spPr>
      </p:pic>
    </p:spTree>
    <p:extLst>
      <p:ext uri="{BB962C8B-B14F-4D97-AF65-F5344CB8AC3E}">
        <p14:creationId xmlns:p14="http://schemas.microsoft.com/office/powerpoint/2010/main" val="2169519383"/>
      </p:ext>
    </p:extLst>
  </p:cSld>
  <p:clrMapOvr>
    <a:masterClrMapping/>
  </p:clrMapOvr>
</p:sld>
</file>

<file path=ppt/theme/theme1.xml><?xml version="1.0" encoding="utf-8"?>
<a:theme xmlns:a="http://schemas.openxmlformats.org/drawingml/2006/main" name="1_Black">
  <a:themeElements>
    <a:clrScheme name="Custom 2">
      <a:dk1>
        <a:srgbClr val="000000"/>
      </a:dk1>
      <a:lt1>
        <a:srgbClr val="FFFFFF"/>
      </a:lt1>
      <a:dk2>
        <a:srgbClr val="1F497D"/>
      </a:dk2>
      <a:lt2>
        <a:srgbClr val="EEECE1"/>
      </a:lt2>
      <a:accent1>
        <a:srgbClr val="1C75BC"/>
      </a:accent1>
      <a:accent2>
        <a:srgbClr val="D73116"/>
      </a:accent2>
      <a:accent3>
        <a:srgbClr val="448341"/>
      </a:accent3>
      <a:accent4>
        <a:srgbClr val="C62B7F"/>
      </a:accent4>
      <a:accent5>
        <a:srgbClr val="B0DFEF"/>
      </a:accent5>
      <a:accent6>
        <a:srgbClr val="F7931D"/>
      </a:accent6>
      <a:hlink>
        <a:srgbClr val="0000BF"/>
      </a:hlink>
      <a:folHlink>
        <a:srgbClr val="3E6AC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B24E70B6-BD51-A14D-B6FF-E20D16542B24}" vid="{BB8C457C-0091-C646-8206-35C18774CC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6E146F1E9A04A43BC83D1CB5CF6A307" ma:contentTypeVersion="19" ma:contentTypeDescription="Opprett et nytt dokument." ma:contentTypeScope="" ma:versionID="4b7899d54a8e84b354ca318e75234112">
  <xsd:schema xmlns:xsd="http://www.w3.org/2001/XMLSchema" xmlns:xs="http://www.w3.org/2001/XMLSchema" xmlns:p="http://schemas.microsoft.com/office/2006/metadata/properties" xmlns:ns2="45e1c302-9dd1-492b-a66e-b9d974a5b80f" xmlns:ns3="d349829f-63ba-41be-9cd1-62fd2a10f62c" targetNamespace="http://schemas.microsoft.com/office/2006/metadata/properties" ma:root="true" ma:fieldsID="0dbc9b6ab65b3bbfeba7eb4250d62076" ns2:_="" ns3:_="">
    <xsd:import namespace="45e1c302-9dd1-492b-a66e-b9d974a5b80f"/>
    <xsd:import namespace="d349829f-63ba-41be-9cd1-62fd2a10f62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e1c302-9dd1-492b-a66e-b9d974a5b8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ildemerkelapper" ma:readOnly="false" ma:fieldId="{5cf76f15-5ced-4ddc-b409-7134ff3c332f}" ma:taxonomyMulti="true" ma:sspId="5fd5d372-dcde-49f8-9854-49258b4e746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49829f-63ba-41be-9cd1-62fd2a10f62c"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TaxCatchAll" ma:index="23" nillable="true" ma:displayName="Taxonomy Catch All Column" ma:hidden="true" ma:list="{ab0f3f9c-542e-4154-a7de-f01b7dafbd41}" ma:internalName="TaxCatchAll" ma:showField="CatchAllData" ma:web="d349829f-63ba-41be-9cd1-62fd2a10f6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349829f-63ba-41be-9cd1-62fd2a10f62c">
      <UserInfo>
        <DisplayName>Oddbjørn Dybvad</DisplayName>
        <AccountId>25</AccountId>
        <AccountType/>
      </UserInfo>
      <UserInfo>
        <DisplayName>Synnøve Gjønnes</DisplayName>
        <AccountId>26</AccountId>
        <AccountType/>
      </UserInfo>
    </SharedWithUsers>
    <lcf76f155ced4ddcb4097134ff3c332f xmlns="45e1c302-9dd1-492b-a66e-b9d974a5b80f">
      <Terms xmlns="http://schemas.microsoft.com/office/infopath/2007/PartnerControls"/>
    </lcf76f155ced4ddcb4097134ff3c332f>
    <TaxCatchAll xmlns="d349829f-63ba-41be-9cd1-62fd2a10f62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5F5DF8C-4BA0-46E8-BEEF-8A61559401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e1c302-9dd1-492b-a66e-b9d974a5b80f"/>
    <ds:schemaRef ds:uri="d349829f-63ba-41be-9cd1-62fd2a10f6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358036-5B82-4DB5-9FAB-E55774468401}">
  <ds:schemaRefs>
    <ds:schemaRef ds:uri="45e1c302-9dd1-492b-a66e-b9d974a5b80f"/>
    <ds:schemaRef ds:uri="d349829f-63ba-41be-9cd1-62fd2a10f62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9FC1403-828C-4A43-8195-58C1B6C4DF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Theme1</Template>
  <TotalTime>6689</TotalTime>
  <Words>1585</Words>
  <Application>Microsoft Office PowerPoint</Application>
  <PresentationFormat>Widescreen</PresentationFormat>
  <Paragraphs>105</Paragraphs>
  <Slides>27</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Calibri (Headings)</vt:lpstr>
      <vt:lpstr>Calibri (Overskrifter)</vt:lpstr>
      <vt:lpstr>Clan OT</vt:lpstr>
      <vt:lpstr>ClanOT WideBook</vt:lpstr>
      <vt:lpstr>ClanOT-WideThin</vt:lpstr>
      <vt:lpstr>1_Black</vt:lpstr>
      <vt:lpstr>PowerPoint Presentation</vt:lpstr>
      <vt:lpstr>Disclaimer</vt:lpstr>
      <vt:lpstr>PowerPoint Presentation</vt:lpstr>
      <vt:lpstr>We have seen four major waves over the last 45 years </vt:lpstr>
      <vt:lpstr>It All Began with the Mainframe…</vt:lpstr>
      <vt:lpstr>Then, a fundamental architectural shift created new value</vt:lpstr>
      <vt:lpstr>The next wave followed the same pattern</vt:lpstr>
      <vt:lpstr>Shifting to Higher-Value Recurring Revenue Streams</vt:lpstr>
      <vt:lpstr>Shifts Across Industries</vt:lpstr>
      <vt:lpstr>And now, the next architectural shift is here</vt:lpstr>
      <vt:lpstr>Narratives Drive Prices — And Prices Drive New Narratives</vt:lpstr>
      <vt:lpstr>How SaaS (Point Solutions) Might Get Replaced</vt:lpstr>
      <vt:lpstr>Vibe coding </vt:lpstr>
      <vt:lpstr>VMS Today: A Hodgepodge of Applications</vt:lpstr>
      <vt:lpstr>Likely Scenarios?</vt:lpstr>
      <vt:lpstr>Disruptor Perspective: What Is the Price to Win?</vt:lpstr>
      <vt:lpstr>Client Perspective: Does Switching Make Sense?</vt:lpstr>
      <vt:lpstr>Constellation Software AGM 2026 </vt:lpstr>
      <vt:lpstr>AI examples mentioned during CSI AGM 2026</vt:lpstr>
      <vt:lpstr>PowerPoint Presentation</vt:lpstr>
      <vt:lpstr>Lumine Group (Top 2 Position)</vt:lpstr>
      <vt:lpstr>Lumine Group: Trusted buyer Serving Critical Infrastructure</vt:lpstr>
      <vt:lpstr>Reliability Requirements for Lumine Group </vt:lpstr>
      <vt:lpstr>Security Requirements for Lumine Group</vt:lpstr>
      <vt:lpstr>The Result is a Powerful Moat </vt:lpstr>
      <vt:lpstr>Who Is Trusted to Implement and Upsell AI-related Tools?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ok</dc:creator>
  <cp:lastModifiedBy>Kjetil Nyland</cp:lastModifiedBy>
  <cp:revision>32</cp:revision>
  <cp:lastPrinted>2025-09-09T13:08:23Z</cp:lastPrinted>
  <dcterms:created xsi:type="dcterms:W3CDTF">2020-10-31T19:34:46Z</dcterms:created>
  <dcterms:modified xsi:type="dcterms:W3CDTF">2026-07-01T04:44:16Z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0x01010096E146F1E9A04A43BC83D1CB5CF6A307</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Order">
    <vt:lpwstr>189800.000000000</vt:lpwstr>
  </property>
</Properties>
</file>